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154273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7E8E7"/>
          </a:solidFill>
        </a:fill>
      </a:tcStyle>
    </a:wholeTbl>
    <a:band1H>
      <a:tcStyle>
        <a:tcBdr/>
        <a:fill>
          <a:solidFill>
            <a:srgbClr val="EFCDCC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EFCDCC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D52B1E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D52B1E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D52B1E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D52B1E"/>
          </a:solidFill>
        </a:fill>
      </a:tcStyle>
    </a:firstRow>
  </a:tblStyle>
  <a:tblStyle styleId="{421E3BE3-0FEA-4E9F-A4C9-9C145CDE4499}" styleName="">
    <a:wholeTbl>
      <a:tcTxStyle>
        <a:font>
          <a:latin typeface="RijksSansTT Light"/>
          <a:ea typeface="RijksSansTT Light"/>
          <a:cs typeface="RijksSansTT Light"/>
        </a:font>
        <a:srgbClr val="154273"/>
      </a:tcTxStyle>
      <a:tcStyle>
        <a:tcBdr/>
        <a:fill>
          <a:solidFill>
            <a:srgbClr val="F9DFDD"/>
          </a:solidFill>
        </a:fill>
      </a:tcStyle>
    </a:wholeTbl>
    <a:firstRow>
      <a:tcTxStyle>
        <a:font>
          <a:latin typeface="RijksSansTT SemiBold"/>
          <a:ea typeface="RijksSansTT SemiBold"/>
          <a:cs typeface="RijksSansTT SemiBold"/>
        </a:font>
        <a:srgbClr val="FFFFFF"/>
      </a:tcTxStyle>
      <a:tcStyle>
        <a:tcBdr/>
        <a:fill>
          <a:solidFill>
            <a:srgbClr val="D52B1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7"/>
    <p:restoredTop sz="94711"/>
  </p:normalViewPr>
  <p:slideViewPr>
    <p:cSldViewPr snapToGrid="0">
      <p:cViewPr varScale="1">
        <p:scale>
          <a:sx n="112" d="100"/>
          <a:sy n="112" d="100"/>
        </p:scale>
        <p:origin x="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9733535-FB9E-01CE-5A99-E33B82F4DEA4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2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37AD64-0323-6901-972E-58782DB44922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1DD7DD3-04C2-7145-80D0-C19B195903F3}" type="datetime1">
              <a:rPr lang="nl-NL" sz="12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rPr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07-04-2026</a:t>
            </a:fld>
            <a:endParaRPr lang="nl-NL" sz="12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07783E-8C9F-9597-BC66-2EF0D040826C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2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D02FF7-3D0B-8250-7C45-0E6780774844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5CB5178-758F-1147-84B3-A19F215D3F0F}" type="slidenum">
              <a:t>‹nr.›</a:t>
            </a:fld>
            <a:endParaRPr lang="nl-NL" sz="12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</p:spTree>
    <p:extLst>
      <p:ext uri="{BB962C8B-B14F-4D97-AF65-F5344CB8AC3E}">
        <p14:creationId xmlns:p14="http://schemas.microsoft.com/office/powerpoint/2010/main" val="976532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1829A9F-BE9D-E09B-5A1E-96A9BD4B7DC8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45347C-F0D8-391F-112E-E4CB130F3EE4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fld id="{24D46413-F30C-224B-B79A-47ABC029CDED}" type="datetime1">
              <a:rPr lang="nl-NL"/>
              <a:pPr lvl="0"/>
              <a:t>07-04-2026</a:t>
            </a:fld>
            <a:endParaRPr lang="nl-NL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7A1D67F-8363-8EF3-DED5-BF87193133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B739798-F4AD-EFFD-CDE4-038106160CEA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F27066-90FB-EE30-66AF-385723C46DA0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778AE9-AC4A-B9DB-5887-B7705A1FEBE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fld id="{505F2F5C-B7D2-804C-8C54-853EB1F379B3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5648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154273"/>
        </a:solidFill>
        <a:uFillTx/>
        <a:latin typeface="RijksSansTT Light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154273"/>
        </a:solidFill>
        <a:uFillTx/>
        <a:latin typeface="RijksSansTT Light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154273"/>
        </a:solidFill>
        <a:uFillTx/>
        <a:latin typeface="RijksSansTT Light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154273"/>
        </a:solidFill>
        <a:uFillTx/>
        <a:latin typeface="RijksSansTT Light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154273"/>
        </a:solidFill>
        <a:uFillTx/>
        <a:latin typeface="RijksSansTT Light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[Titel (H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42091854-E127-DD8C-132A-92DA604236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600" y="1143000"/>
            <a:ext cx="11734796" cy="54864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60"/>
              <a:gd name="f7" fmla="val 17280"/>
              <a:gd name="f8" fmla="val 34080"/>
              <a:gd name="f9" fmla="val 35671"/>
              <a:gd name="f10" fmla="val 15991"/>
              <a:gd name="f11" fmla="val 14400"/>
              <a:gd name="f12" fmla="+- 0 0 -90"/>
              <a:gd name="f13" fmla="*/ f3 1 36960"/>
              <a:gd name="f14" fmla="*/ f4 1 17280"/>
              <a:gd name="f15" fmla="val f5"/>
              <a:gd name="f16" fmla="val f6"/>
              <a:gd name="f17" fmla="val f7"/>
              <a:gd name="f18" fmla="*/ f12 f0 1"/>
              <a:gd name="f19" fmla="+- f17 0 f15"/>
              <a:gd name="f20" fmla="+- f16 0 f15"/>
              <a:gd name="f21" fmla="*/ f18 1 f2"/>
              <a:gd name="f22" fmla="*/ f20 1 36960"/>
              <a:gd name="f23" fmla="*/ f19 1 17280"/>
              <a:gd name="f24" fmla="*/ 0 f20 1"/>
              <a:gd name="f25" fmla="*/ 0 f19 1"/>
              <a:gd name="f26" fmla="*/ 17280 f19 1"/>
              <a:gd name="f27" fmla="*/ 34080 f20 1"/>
              <a:gd name="f28" fmla="*/ 36960 f20 1"/>
              <a:gd name="f29" fmla="*/ 14400 f19 1"/>
              <a:gd name="f30" fmla="+- f21 0 f1"/>
              <a:gd name="f31" fmla="*/ f24 1 36960"/>
              <a:gd name="f32" fmla="*/ f25 1 17280"/>
              <a:gd name="f33" fmla="*/ f26 1 17280"/>
              <a:gd name="f34" fmla="*/ f27 1 36960"/>
              <a:gd name="f35" fmla="*/ f28 1 36960"/>
              <a:gd name="f36" fmla="*/ f29 1 17280"/>
              <a:gd name="f37" fmla="*/ 0 1 f22"/>
              <a:gd name="f38" fmla="*/ f16 1 f22"/>
              <a:gd name="f39" fmla="*/ 0 1 f23"/>
              <a:gd name="f40" fmla="*/ f17 1 f23"/>
              <a:gd name="f41" fmla="*/ f31 1 f22"/>
              <a:gd name="f42" fmla="*/ f32 1 f23"/>
              <a:gd name="f43" fmla="*/ f33 1 f23"/>
              <a:gd name="f44" fmla="*/ f34 1 f22"/>
              <a:gd name="f45" fmla="*/ f35 1 f22"/>
              <a:gd name="f46" fmla="*/ f36 1 f23"/>
              <a:gd name="f47" fmla="*/ f37 f13 1"/>
              <a:gd name="f48" fmla="*/ f38 f13 1"/>
              <a:gd name="f49" fmla="*/ f40 f14 1"/>
              <a:gd name="f50" fmla="*/ f39 f14 1"/>
              <a:gd name="f51" fmla="*/ f41 f13 1"/>
              <a:gd name="f52" fmla="*/ f42 f14 1"/>
              <a:gd name="f53" fmla="*/ f43 f14 1"/>
              <a:gd name="f54" fmla="*/ f44 f13 1"/>
              <a:gd name="f55" fmla="*/ f45 f13 1"/>
              <a:gd name="f56" fmla="*/ f46 f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1" y="f52"/>
              </a:cxn>
              <a:cxn ang="f30">
                <a:pos x="f51" y="f53"/>
              </a:cxn>
              <a:cxn ang="f30">
                <a:pos x="f54" y="f53"/>
              </a:cxn>
              <a:cxn ang="f30">
                <a:pos x="f55" y="f56"/>
              </a:cxn>
              <a:cxn ang="f30">
                <a:pos x="f55" y="f52"/>
              </a:cxn>
              <a:cxn ang="f30">
                <a:pos x="f51" y="f52"/>
              </a:cxn>
            </a:cxnLst>
            <a:rect l="f47" t="f50" r="f48" b="f49"/>
            <a:pathLst>
              <a:path w="36960" h="17280">
                <a:moveTo>
                  <a:pt x="f5" y="f5"/>
                </a:moveTo>
                <a:cubicBezTo>
                  <a:pt x="f5" y="f7"/>
                  <a:pt x="f5" y="f7"/>
                  <a:pt x="f5" y="f7"/>
                </a:cubicBezTo>
                <a:cubicBezTo>
                  <a:pt x="f8" y="f7"/>
                  <a:pt x="f8" y="f7"/>
                  <a:pt x="f8" y="f7"/>
                </a:cubicBezTo>
                <a:cubicBezTo>
                  <a:pt x="f9" y="f7"/>
                  <a:pt x="f6" y="f10"/>
                  <a:pt x="f6" y="f11"/>
                </a:cubicBezTo>
                <a:cubicBezTo>
                  <a:pt x="f6" y="f5"/>
                  <a:pt x="f6" y="f5"/>
                  <a:pt x="f6" y="f5"/>
                </a:cubicBezTo>
                <a:lnTo>
                  <a:pt x="f5" y="f5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7EB092-D816-68D8-B039-B0DAC9503A30}"/>
              </a:ext>
            </a:extLst>
          </p:cNvPr>
          <p:cNvGrpSpPr/>
          <p:nvPr/>
        </p:nvGrpSpPr>
        <p:grpSpPr>
          <a:xfrm>
            <a:off x="5899151" y="455608"/>
            <a:ext cx="1304931" cy="338135"/>
            <a:chOff x="5899151" y="455608"/>
            <a:chExt cx="1304931" cy="338135"/>
          </a:xfrm>
        </p:grpSpPr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52A697CB-B76F-30A5-2B4C-8DB8BCE40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899151" y="455608"/>
              <a:ext cx="395285" cy="338135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1246"/>
                <a:gd name="f8" fmla="val 1065"/>
                <a:gd name="f9" fmla="val 695"/>
                <a:gd name="f10" fmla="val 472"/>
                <a:gd name="f11" fmla="val 479"/>
                <a:gd name="f12" fmla="val 698"/>
                <a:gd name="f13" fmla="val 488"/>
                <a:gd name="f14" fmla="val 707"/>
                <a:gd name="f15" fmla="val 485"/>
                <a:gd name="f16" fmla="val 708"/>
                <a:gd name="f17" fmla="val 706"/>
                <a:gd name="f18" fmla="val 492"/>
                <a:gd name="f19" fmla="val 693"/>
                <a:gd name="f20" fmla="val 499"/>
                <a:gd name="f21" fmla="val 688"/>
                <a:gd name="f22" fmla="val 491"/>
                <a:gd name="f23" fmla="val 683"/>
                <a:gd name="f24" fmla="val 501"/>
                <a:gd name="f25" fmla="val 684"/>
                <a:gd name="f26" fmla="val 511"/>
                <a:gd name="f27" fmla="val 517"/>
                <a:gd name="f28" fmla="val 518"/>
                <a:gd name="f29" fmla="val 519"/>
                <a:gd name="f30" fmla="val 523"/>
                <a:gd name="f31" fmla="val 678"/>
                <a:gd name="f32" fmla="val 674"/>
                <a:gd name="f33" fmla="val 513"/>
                <a:gd name="f34" fmla="val 665"/>
                <a:gd name="f35" fmla="val 520"/>
                <a:gd name="f36" fmla="val 666"/>
                <a:gd name="f37" fmla="val 534"/>
                <a:gd name="f38" fmla="val 671"/>
                <a:gd name="f39" fmla="val 539"/>
                <a:gd name="f40" fmla="val 646"/>
                <a:gd name="f41" fmla="val 554"/>
                <a:gd name="f42" fmla="val 624"/>
                <a:gd name="f43" fmla="val 544"/>
                <a:gd name="f44" fmla="val 609"/>
                <a:gd name="f45" fmla="val 536"/>
                <a:gd name="f46" fmla="val 597"/>
                <a:gd name="f47" fmla="val 527"/>
                <a:gd name="f48" fmla="val 578"/>
                <a:gd name="f49" fmla="val 529"/>
                <a:gd name="f50" fmla="val 580"/>
                <a:gd name="f51" fmla="val 502"/>
                <a:gd name="f52" fmla="val 594"/>
                <a:gd name="f53" fmla="val 495"/>
                <a:gd name="f54" fmla="val 619"/>
                <a:gd name="f55" fmla="val 638"/>
                <a:gd name="f56" fmla="val 641"/>
                <a:gd name="f57" fmla="val 631"/>
                <a:gd name="f58" fmla="val 470"/>
                <a:gd name="f59" fmla="val 476"/>
                <a:gd name="f60" fmla="val 617"/>
                <a:gd name="f61" fmla="val 620"/>
                <a:gd name="f62" fmla="val 468"/>
                <a:gd name="f63" fmla="val 467"/>
                <a:gd name="f64" fmla="val 618"/>
                <a:gd name="f65" fmla="val 462"/>
                <a:gd name="f66" fmla="val 632"/>
                <a:gd name="f67" fmla="val 635"/>
                <a:gd name="f68" fmla="val 459"/>
                <a:gd name="f69" fmla="val 637"/>
                <a:gd name="f70" fmla="val 444"/>
                <a:gd name="f71" fmla="val 623"/>
                <a:gd name="f72" fmla="val 443"/>
                <a:gd name="f73" fmla="val 611"/>
                <a:gd name="f74" fmla="val 451"/>
                <a:gd name="f75" fmla="val 606"/>
                <a:gd name="f76" fmla="val 446"/>
                <a:gd name="f77" fmla="val 607"/>
                <a:gd name="f78" fmla="val 440"/>
                <a:gd name="f79" fmla="val 439"/>
                <a:gd name="f80" fmla="val 604"/>
                <a:gd name="f81" fmla="val 437"/>
                <a:gd name="f82" fmla="val 436"/>
                <a:gd name="f83" fmla="val 432"/>
                <a:gd name="f84" fmla="val 621"/>
                <a:gd name="f85" fmla="val 423"/>
                <a:gd name="f86" fmla="val 625"/>
                <a:gd name="f87" fmla="val 422"/>
                <a:gd name="f88" fmla="val 626"/>
                <a:gd name="f89" fmla="val 417"/>
                <a:gd name="f90" fmla="val 411"/>
                <a:gd name="f91" fmla="val 650"/>
                <a:gd name="f92" fmla="val 412"/>
                <a:gd name="f93" fmla="val 652"/>
                <a:gd name="f94" fmla="val 408"/>
                <a:gd name="f95" fmla="val 648"/>
                <a:gd name="f96" fmla="val 391"/>
                <a:gd name="f97" fmla="val 386"/>
                <a:gd name="f98" fmla="val 385"/>
                <a:gd name="f99" fmla="val 384"/>
                <a:gd name="f100" fmla="val 654"/>
                <a:gd name="f101" fmla="val 389"/>
                <a:gd name="f102" fmla="val 660"/>
                <a:gd name="f103" fmla="val 403"/>
                <a:gd name="f104" fmla="val 664"/>
                <a:gd name="f105" fmla="val 404"/>
                <a:gd name="f106" fmla="val 393"/>
                <a:gd name="f107" fmla="val 685"/>
                <a:gd name="f108" fmla="val 394"/>
                <a:gd name="f109" fmla="val 686"/>
                <a:gd name="f110" fmla="val 689"/>
                <a:gd name="f111" fmla="val 416"/>
                <a:gd name="f112" fmla="val 691"/>
                <a:gd name="f113" fmla="val 419"/>
                <a:gd name="f114" fmla="val 713"/>
                <a:gd name="f115" fmla="val 715"/>
                <a:gd name="f116" fmla="val 420"/>
                <a:gd name="f117" fmla="val 421"/>
                <a:gd name="f118" fmla="val 692"/>
                <a:gd name="f119" fmla="val 429"/>
                <a:gd name="f120" fmla="val 690"/>
                <a:gd name="f121" fmla="val 434"/>
                <a:gd name="f122" fmla="val 699"/>
                <a:gd name="f123" fmla="val 447"/>
                <a:gd name="f124" fmla="val 484"/>
                <a:gd name="f125" fmla="val 486"/>
                <a:gd name="f126" fmla="val 512"/>
                <a:gd name="f127" fmla="val 483"/>
                <a:gd name="f128" fmla="val 493"/>
                <a:gd name="f129" fmla="val 524"/>
                <a:gd name="f130" fmla="val 532"/>
                <a:gd name="f131" fmla="val 533"/>
                <a:gd name="f132" fmla="val 489"/>
                <a:gd name="f133" fmla="val 560"/>
                <a:gd name="f134" fmla="val 498"/>
                <a:gd name="f135" fmla="val 573"/>
                <a:gd name="f136" fmla="val 568"/>
                <a:gd name="f137" fmla="val 509"/>
                <a:gd name="f138" fmla="val 565"/>
                <a:gd name="f139" fmla="val 564"/>
                <a:gd name="f140" fmla="val 526"/>
                <a:gd name="f141" fmla="val 553"/>
                <a:gd name="f142" fmla="val 510"/>
                <a:gd name="f143" fmla="val 496"/>
                <a:gd name="f144" fmla="val 497"/>
                <a:gd name="f145" fmla="val 515"/>
                <a:gd name="f146" fmla="val 507"/>
                <a:gd name="f147" fmla="val 482"/>
                <a:gd name="f148" fmla="val 480"/>
                <a:gd name="f149" fmla="val 490"/>
                <a:gd name="f150" fmla="val 487"/>
                <a:gd name="f151" fmla="val 469"/>
                <a:gd name="f152" fmla="val 475"/>
                <a:gd name="f153" fmla="val 514"/>
                <a:gd name="f154" fmla="val 505"/>
                <a:gd name="f155" fmla="val 567"/>
                <a:gd name="f156" fmla="val 387"/>
                <a:gd name="f157" fmla="val 582"/>
                <a:gd name="f158" fmla="val 583"/>
                <a:gd name="f159" fmla="val 400"/>
                <a:gd name="f160" fmla="val 581"/>
                <a:gd name="f161" fmla="val 402"/>
                <a:gd name="f162" fmla="val 543"/>
                <a:gd name="f163" fmla="val 474"/>
                <a:gd name="f164" fmla="val 537"/>
                <a:gd name="f165" fmla="val 525"/>
                <a:gd name="f166" fmla="val 892"/>
                <a:gd name="f167" fmla="val 843"/>
                <a:gd name="f168" fmla="val 842"/>
                <a:gd name="f169" fmla="val 886"/>
                <a:gd name="f170" fmla="val 838"/>
                <a:gd name="f171" fmla="val 880"/>
                <a:gd name="f172" fmla="val 832"/>
                <a:gd name="f173" fmla="val 826"/>
                <a:gd name="f174" fmla="val 814"/>
                <a:gd name="f175" fmla="val 902"/>
                <a:gd name="f176" fmla="val 799"/>
                <a:gd name="f177" fmla="val 913"/>
                <a:gd name="f178" fmla="val 919"/>
                <a:gd name="f179" fmla="val 924"/>
                <a:gd name="f180" fmla="val 807"/>
                <a:gd name="f181" fmla="val 936"/>
                <a:gd name="f182" fmla="val 942"/>
                <a:gd name="f183" fmla="val 949"/>
                <a:gd name="f184" fmla="val 804"/>
                <a:gd name="f185" fmla="val 955"/>
                <a:gd name="f186" fmla="val 796"/>
                <a:gd name="f187" fmla="val 956"/>
                <a:gd name="f188" fmla="val 795"/>
                <a:gd name="f189" fmla="val 950"/>
                <a:gd name="f190" fmla="val 800"/>
                <a:gd name="f191" fmla="val 930"/>
                <a:gd name="f192" fmla="val 775"/>
                <a:gd name="f193" fmla="val 923"/>
                <a:gd name="f194" fmla="val 749"/>
                <a:gd name="f195" fmla="val 921"/>
                <a:gd name="f196" fmla="val 731"/>
                <a:gd name="f197" fmla="val 932"/>
                <a:gd name="f198" fmla="val 721"/>
                <a:gd name="f199" fmla="val 984"/>
                <a:gd name="f200" fmla="val 697"/>
                <a:gd name="f201" fmla="val 1007"/>
                <a:gd name="f202" fmla="val 1009"/>
                <a:gd name="f203" fmla="val 687"/>
                <a:gd name="f204" fmla="val 1001"/>
                <a:gd name="f205" fmla="val 995"/>
                <a:gd name="f206" fmla="val 681"/>
                <a:gd name="f207" fmla="val 994"/>
                <a:gd name="f208" fmla="val 673"/>
                <a:gd name="f209" fmla="val 993"/>
                <a:gd name="f210" fmla="val 668"/>
                <a:gd name="f211" fmla="val 661"/>
                <a:gd name="f212" fmla="val 1000"/>
                <a:gd name="f213" fmla="val 658"/>
                <a:gd name="f214" fmla="val 988"/>
                <a:gd name="f215" fmla="val 966"/>
                <a:gd name="f216" fmla="val 953"/>
                <a:gd name="f217" fmla="val 907"/>
                <a:gd name="f218" fmla="val 869"/>
                <a:gd name="f219" fmla="val 850"/>
                <a:gd name="f220" fmla="val 848"/>
                <a:gd name="f221" fmla="val 844"/>
                <a:gd name="f222" fmla="val 694"/>
                <a:gd name="f223" fmla="val 841"/>
                <a:gd name="f224" fmla="val 714"/>
                <a:gd name="f225" fmla="val 851"/>
                <a:gd name="f226" fmla="val 856"/>
                <a:gd name="f227" fmla="val 859"/>
                <a:gd name="f228" fmla="val 862"/>
                <a:gd name="f229" fmla="val 865"/>
                <a:gd name="f230" fmla="val 716"/>
                <a:gd name="f231" fmla="val 718"/>
                <a:gd name="f232" fmla="val 740"/>
                <a:gd name="f233" fmla="val 888"/>
                <a:gd name="f234" fmla="val 764"/>
                <a:gd name="f235" fmla="val 878"/>
                <a:gd name="f236" fmla="val 852"/>
                <a:gd name="f237" fmla="val 793"/>
                <a:gd name="f238" fmla="val 783"/>
                <a:gd name="f239" fmla="val 779"/>
                <a:gd name="f240" fmla="val 827"/>
                <a:gd name="f241" fmla="val 755"/>
                <a:gd name="f242" fmla="val 809"/>
                <a:gd name="f243" fmla="val 808"/>
                <a:gd name="f244" fmla="val 776"/>
                <a:gd name="f245" fmla="val 810"/>
                <a:gd name="f246" fmla="val 820"/>
                <a:gd name="f247" fmla="val 829"/>
                <a:gd name="f248" fmla="val 794"/>
                <a:gd name="f249" fmla="val 811"/>
                <a:gd name="f250" fmla="val 782"/>
                <a:gd name="f251" fmla="val 790"/>
                <a:gd name="f252" fmla="val 784"/>
                <a:gd name="f253" fmla="val 812"/>
                <a:gd name="f254" fmla="val 791"/>
                <a:gd name="f255" fmla="val 813"/>
                <a:gd name="f256" fmla="val 792"/>
                <a:gd name="f257" fmla="val 802"/>
                <a:gd name="f258" fmla="val 798"/>
                <a:gd name="f259" fmla="val 817"/>
                <a:gd name="f260" fmla="val 819"/>
                <a:gd name="f261" fmla="val 823"/>
                <a:gd name="f262" fmla="val 845"/>
                <a:gd name="f263" fmla="val 830"/>
                <a:gd name="f264" fmla="val 818"/>
                <a:gd name="f265" fmla="val 828"/>
                <a:gd name="f266" fmla="val 825"/>
                <a:gd name="f267" fmla="val 840"/>
                <a:gd name="f268" fmla="val 866"/>
                <a:gd name="f269" fmla="val 887"/>
                <a:gd name="f270" fmla="val 395"/>
                <a:gd name="f271" fmla="val 405"/>
                <a:gd name="f272" fmla="val 427"/>
                <a:gd name="f273" fmla="val 438"/>
                <a:gd name="f274" fmla="val 455"/>
                <a:gd name="f275" fmla="val 426"/>
                <a:gd name="f276" fmla="val 428"/>
                <a:gd name="f277" fmla="val 454"/>
                <a:gd name="f278" fmla="val 456"/>
                <a:gd name="f279" fmla="val 435"/>
                <a:gd name="f280" fmla="val 425"/>
                <a:gd name="f281" fmla="val 418"/>
                <a:gd name="f282" fmla="val 780"/>
                <a:gd name="f283" fmla="val 368"/>
                <a:gd name="f284" fmla="val 358"/>
                <a:gd name="f285" fmla="val 381"/>
                <a:gd name="f286" fmla="val 380"/>
                <a:gd name="f287" fmla="val 390"/>
                <a:gd name="f288" fmla="val 401"/>
                <a:gd name="f289" fmla="val 398"/>
                <a:gd name="f290" fmla="val 396"/>
                <a:gd name="f291" fmla="val 377"/>
                <a:gd name="f292" fmla="val 338"/>
                <a:gd name="f293" fmla="val 292"/>
                <a:gd name="f294" fmla="val 280"/>
                <a:gd name="f295" fmla="val 257"/>
                <a:gd name="f296" fmla="val 246"/>
                <a:gd name="f297" fmla="val 252"/>
                <a:gd name="f298" fmla="val 253"/>
                <a:gd name="f299" fmla="val 251"/>
                <a:gd name="f300" fmla="val 245"/>
                <a:gd name="f301" fmla="val 239"/>
                <a:gd name="f302" fmla="val 238"/>
                <a:gd name="f303" fmla="val 262"/>
                <a:gd name="f304" fmla="val 304"/>
                <a:gd name="f305" fmla="val 314"/>
                <a:gd name="f306" fmla="val 325"/>
                <a:gd name="f307" fmla="val 323"/>
                <a:gd name="f308" fmla="val 316"/>
                <a:gd name="f309" fmla="val 310"/>
                <a:gd name="f310" fmla="val 297"/>
                <a:gd name="f311" fmla="val 291"/>
                <a:gd name="f312" fmla="val 322"/>
                <a:gd name="f313" fmla="val 327"/>
                <a:gd name="f314" fmla="val 333"/>
                <a:gd name="f315" fmla="val 344"/>
                <a:gd name="f316" fmla="val 366"/>
                <a:gd name="f317" fmla="val 361"/>
                <a:gd name="f318" fmla="val 354"/>
                <a:gd name="f319" fmla="val 359"/>
                <a:gd name="f320" fmla="val 601"/>
                <a:gd name="f321" fmla="val 457"/>
                <a:gd name="f322" fmla="val 458"/>
                <a:gd name="f323" fmla="val 602"/>
                <a:gd name="f324" fmla="val 460"/>
                <a:gd name="f325" fmla="val 590"/>
                <a:gd name="f326" fmla="val 575"/>
                <a:gd name="f327" fmla="val 461"/>
                <a:gd name="f328" fmla="val 579"/>
                <a:gd name="f329" fmla="val 449"/>
                <a:gd name="f330" fmla="val 588"/>
                <a:gd name="f331" fmla="val 642"/>
                <a:gd name="f332" fmla="val 430"/>
                <a:gd name="f333" fmla="val 630"/>
                <a:gd name="f334" fmla="val 547"/>
                <a:gd name="f335" fmla="val 724"/>
                <a:gd name="f336" fmla="val 541"/>
                <a:gd name="f337" fmla="val 732"/>
                <a:gd name="f338" fmla="val 535"/>
                <a:gd name="f339" fmla="val 733"/>
                <a:gd name="f340" fmla="val 734"/>
                <a:gd name="f341" fmla="val 508"/>
                <a:gd name="f342" fmla="val 722"/>
                <a:gd name="f343" fmla="val 700"/>
                <a:gd name="f344" fmla="val 528"/>
                <a:gd name="f345" fmla="val 696"/>
                <a:gd name="f346" fmla="val 521"/>
                <a:gd name="f347" fmla="val 702"/>
                <a:gd name="f348" fmla="val 549"/>
                <a:gd name="f349" fmla="val 561"/>
                <a:gd name="f350" fmla="val 562"/>
                <a:gd name="f351" fmla="val 555"/>
                <a:gd name="f352" fmla="val 655"/>
                <a:gd name="f353" fmla="val 551"/>
                <a:gd name="f354" fmla="val 657"/>
                <a:gd name="f355" fmla="val 645"/>
                <a:gd name="f356" fmla="val 644"/>
                <a:gd name="f357" fmla="val 542"/>
                <a:gd name="f358" fmla="val 546"/>
                <a:gd name="f359" fmla="val 557"/>
                <a:gd name="f360" fmla="val 639"/>
                <a:gd name="f361" fmla="val 605"/>
                <a:gd name="f362" fmla="val 615"/>
                <a:gd name="f363" fmla="val 629"/>
                <a:gd name="f364" fmla="val 613"/>
                <a:gd name="f365" fmla="val 636"/>
                <a:gd name="f366" fmla="val 634"/>
                <a:gd name="f367" fmla="val 600"/>
                <a:gd name="f368" fmla="val 584"/>
                <a:gd name="f369" fmla="val 589"/>
                <a:gd name="f370" fmla="val 709"/>
                <a:gd name="f371" fmla="val 598"/>
                <a:gd name="f372" fmla="val 599"/>
                <a:gd name="f373" fmla="val 595"/>
                <a:gd name="f374" fmla="val 711"/>
                <a:gd name="f375" fmla="val 591"/>
                <a:gd name="f376" fmla="val 571"/>
                <a:gd name="f377" fmla="val 558"/>
                <a:gd name="f378" fmla="val 717"/>
                <a:gd name="f379" fmla="val 726"/>
                <a:gd name="f380" fmla="val 730"/>
                <a:gd name="f381" fmla="val 593"/>
                <a:gd name="f382" fmla="val 466"/>
                <a:gd name="f383" fmla="val 586"/>
                <a:gd name="f384" fmla="val 481"/>
                <a:gd name="f385" fmla="val 585"/>
                <a:gd name="f386" fmla="val 572"/>
                <a:gd name="f387" fmla="val 574"/>
                <a:gd name="f388" fmla="val 577"/>
                <a:gd name="f389" fmla="val 570"/>
                <a:gd name="f390" fmla="val 552"/>
                <a:gd name="f391" fmla="val 566"/>
                <a:gd name="f392" fmla="val 500"/>
                <a:gd name="f393" fmla="val 559"/>
                <a:gd name="f394" fmla="val 563"/>
                <a:gd name="f395" fmla="val 545"/>
                <a:gd name="f396" fmla="val 516"/>
                <a:gd name="f397" fmla="val 522"/>
                <a:gd name="f398" fmla="val 610"/>
                <a:gd name="f399" fmla="val 663"/>
                <a:gd name="f400" fmla="val 576"/>
                <a:gd name="f401" fmla="val 682"/>
                <a:gd name="f402" fmla="val 723"/>
                <a:gd name="f403" fmla="val 737"/>
                <a:gd name="f404" fmla="val 753"/>
                <a:gd name="f405" fmla="val 531"/>
                <a:gd name="f406" fmla="val 762"/>
                <a:gd name="f407" fmla="val 773"/>
                <a:gd name="f408" fmla="val 777"/>
                <a:gd name="f409" fmla="val 778"/>
                <a:gd name="f410" fmla="val 781"/>
                <a:gd name="f411" fmla="val 530"/>
                <a:gd name="f412" fmla="val 759"/>
                <a:gd name="f413" fmla="val 548"/>
                <a:gd name="f414" fmla="val 757"/>
                <a:gd name="f415" fmla="val 756"/>
                <a:gd name="f416" fmla="val 758"/>
                <a:gd name="f417" fmla="val 754"/>
                <a:gd name="f418" fmla="val 751"/>
                <a:gd name="f419" fmla="val 738"/>
                <a:gd name="f420" fmla="val 540"/>
                <a:gd name="f421" fmla="val 727"/>
                <a:gd name="f422" fmla="val 742"/>
                <a:gd name="f423" fmla="val 712"/>
                <a:gd name="f424" fmla="val 643"/>
                <a:gd name="f425" fmla="val 680"/>
                <a:gd name="f426" fmla="val 659"/>
                <a:gd name="f427" fmla="val 728"/>
                <a:gd name="f428" fmla="val 669"/>
                <a:gd name="f429" fmla="val 675"/>
                <a:gd name="f430" fmla="val 705"/>
                <a:gd name="f431" fmla="val 752"/>
                <a:gd name="f432" fmla="val 710"/>
                <a:gd name="f433" fmla="val 747"/>
                <a:gd name="f434" fmla="val 725"/>
                <a:gd name="f435" fmla="val 720"/>
                <a:gd name="f436" fmla="val 741"/>
                <a:gd name="f437" fmla="val 736"/>
                <a:gd name="f438" fmla="val 735"/>
                <a:gd name="f439" fmla="val 729"/>
                <a:gd name="f440" fmla="val 739"/>
                <a:gd name="f441" fmla="val 701"/>
                <a:gd name="f442" fmla="val 744"/>
                <a:gd name="f443" fmla="val 743"/>
                <a:gd name="f444" fmla="val 677"/>
                <a:gd name="f445" fmla="val 719"/>
                <a:gd name="f446" fmla="val 704"/>
                <a:gd name="f447" fmla="val 670"/>
                <a:gd name="f448" fmla="val 651"/>
                <a:gd name="f449" fmla="val 672"/>
                <a:gd name="f450" fmla="val 679"/>
                <a:gd name="f451" fmla="val 667"/>
                <a:gd name="f452" fmla="val 649"/>
                <a:gd name="f453" fmla="val 647"/>
                <a:gd name="f454" fmla="val 569"/>
                <a:gd name="f455" fmla="val 633"/>
                <a:gd name="f456" fmla="val 628"/>
                <a:gd name="f457" fmla="val 612"/>
                <a:gd name="f458" fmla="val 494"/>
                <a:gd name="f459" fmla="val 945"/>
                <a:gd name="f460" fmla="val 763"/>
                <a:gd name="f461" fmla="val 905"/>
                <a:gd name="f462" fmla="val 952"/>
                <a:gd name="f463" fmla="val 974"/>
                <a:gd name="f464" fmla="val 925"/>
                <a:gd name="f465" fmla="val 975"/>
                <a:gd name="f466" fmla="val 926"/>
                <a:gd name="f467" fmla="val 972"/>
                <a:gd name="f468" fmla="val 898"/>
                <a:gd name="f469" fmla="val 876"/>
                <a:gd name="f470" fmla="val 864"/>
                <a:gd name="f471" fmla="val 319"/>
                <a:gd name="f472" fmla="val 973"/>
                <a:gd name="f473" fmla="val 320"/>
                <a:gd name="f474" fmla="val 321"/>
                <a:gd name="f475" fmla="val 341"/>
                <a:gd name="f476" fmla="val 978"/>
                <a:gd name="f477" fmla="val 1010"/>
                <a:gd name="f478" fmla="val 1014"/>
                <a:gd name="f479" fmla="val 1029"/>
                <a:gd name="f480" fmla="val 1008"/>
                <a:gd name="f481" fmla="val 1101"/>
                <a:gd name="f482" fmla="val 1004"/>
                <a:gd name="f483" fmla="val 1121"/>
                <a:gd name="f484" fmla="val 1022"/>
                <a:gd name="f485" fmla="val 1108"/>
                <a:gd name="f486" fmla="val 1107"/>
                <a:gd name="f487" fmla="val 1091"/>
                <a:gd name="f488" fmla="val 934"/>
                <a:gd name="f489" fmla="val 1042"/>
                <a:gd name="f490" fmla="val 982"/>
                <a:gd name="f491" fmla="val 941"/>
                <a:gd name="f492" fmla="val 987"/>
                <a:gd name="f493" fmla="val 996"/>
                <a:gd name="f494" fmla="val 1003"/>
                <a:gd name="f495" fmla="val 920"/>
                <a:gd name="f496" fmla="val 305"/>
                <a:gd name="f497" fmla="val 294"/>
                <a:gd name="f498" fmla="val 264"/>
                <a:gd name="f499" fmla="val 204"/>
                <a:gd name="f500" fmla="val 154"/>
                <a:gd name="f501" fmla="val 139"/>
                <a:gd name="f502" fmla="val 138"/>
                <a:gd name="f503" fmla="val 125"/>
                <a:gd name="f504" fmla="val 145"/>
                <a:gd name="f505" fmla="val 217"/>
                <a:gd name="f506" fmla="val 326"/>
                <a:gd name="f507" fmla="val 370"/>
                <a:gd name="f508" fmla="val 375"/>
                <a:gd name="f509" fmla="val 379"/>
                <a:gd name="f510" fmla="val 372"/>
                <a:gd name="f511" fmla="val 363"/>
                <a:gd name="f512" fmla="val 362"/>
                <a:gd name="f513" fmla="val 453"/>
                <a:gd name="f514" fmla="val 452"/>
                <a:gd name="f515" fmla="val 433"/>
                <a:gd name="f516" fmla="val 347"/>
                <a:gd name="f517" fmla="val 371"/>
                <a:gd name="f518" fmla="val 406"/>
                <a:gd name="f519" fmla="val 373"/>
                <a:gd name="f520" fmla="val 382"/>
                <a:gd name="f521" fmla="val 409"/>
                <a:gd name="f522" fmla="val 345"/>
                <a:gd name="f523" fmla="val 331"/>
                <a:gd name="f524" fmla="val 356"/>
                <a:gd name="f525" fmla="val 367"/>
                <a:gd name="f526" fmla="val 415"/>
                <a:gd name="f527" fmla="val 442"/>
                <a:gd name="f528" fmla="val 424"/>
                <a:gd name="f529" fmla="val 407"/>
                <a:gd name="f530" fmla="val 587"/>
                <a:gd name="f531" fmla="val 247"/>
                <a:gd name="f532" fmla="val 202"/>
                <a:gd name="f533" fmla="val 164"/>
                <a:gd name="f534" fmla="val 151"/>
                <a:gd name="f535" fmla="val 143"/>
                <a:gd name="f536" fmla="val 130"/>
                <a:gd name="f537" fmla="val 118"/>
                <a:gd name="f538" fmla="val 89"/>
                <a:gd name="f539" fmla="val 84"/>
                <a:gd name="f540" fmla="val 140"/>
                <a:gd name="f541" fmla="val 136"/>
                <a:gd name="f542" fmla="val 478"/>
                <a:gd name="f543" fmla="val 81"/>
                <a:gd name="f544" fmla="val 32"/>
                <a:gd name="f545" fmla="val 12"/>
                <a:gd name="f546" fmla="val 7"/>
                <a:gd name="f547" fmla="val 464"/>
                <a:gd name="f548" fmla="val 4"/>
                <a:gd name="f549" fmla="val 3"/>
                <a:gd name="f550" fmla="val 1"/>
                <a:gd name="f551" fmla="val 2"/>
                <a:gd name="f552" fmla="val 463"/>
                <a:gd name="f553" fmla="val 10"/>
                <a:gd name="f554" fmla="val 30"/>
                <a:gd name="f555" fmla="val 39"/>
                <a:gd name="f556" fmla="val 48"/>
                <a:gd name="f557" fmla="val 506"/>
                <a:gd name="f558" fmla="val 50"/>
                <a:gd name="f559" fmla="val 504"/>
                <a:gd name="f560" fmla="val 52"/>
                <a:gd name="f561" fmla="val 503"/>
                <a:gd name="f562" fmla="val 53"/>
                <a:gd name="f563" fmla="val 44"/>
                <a:gd name="f564" fmla="val 43"/>
                <a:gd name="f565" fmla="val 47"/>
                <a:gd name="f566" fmla="val 49"/>
                <a:gd name="f567" fmla="val 54"/>
                <a:gd name="f568" fmla="val 71"/>
                <a:gd name="f569" fmla="val 96"/>
                <a:gd name="f570" fmla="val 61"/>
                <a:gd name="f571" fmla="val 596"/>
                <a:gd name="f572" fmla="val 115"/>
                <a:gd name="f573" fmla="val 146"/>
                <a:gd name="f574" fmla="val 144"/>
                <a:gd name="f575" fmla="val 86"/>
                <a:gd name="f576" fmla="val 768"/>
                <a:gd name="f577" fmla="val 83"/>
                <a:gd name="f578" fmla="val 82"/>
                <a:gd name="f579" fmla="val 75"/>
                <a:gd name="f580" fmla="val 750"/>
                <a:gd name="f581" fmla="val 77"/>
                <a:gd name="f582" fmla="val 766"/>
                <a:gd name="f583" fmla="val 100"/>
                <a:gd name="f584" fmla="val 771"/>
                <a:gd name="f585" fmla="val 101"/>
                <a:gd name="f586" fmla="val 772"/>
                <a:gd name="f587" fmla="val 99"/>
                <a:gd name="f588" fmla="val 787"/>
                <a:gd name="f589" fmla="val 90"/>
                <a:gd name="f590" fmla="val 92"/>
                <a:gd name="f591" fmla="val 883"/>
                <a:gd name="f592" fmla="val 68"/>
                <a:gd name="f593" fmla="val 66"/>
                <a:gd name="f594" fmla="val 879"/>
                <a:gd name="f595" fmla="val 65"/>
                <a:gd name="f596" fmla="val 64"/>
                <a:gd name="f597" fmla="val 881"/>
                <a:gd name="f598" fmla="val 103"/>
                <a:gd name="f599" fmla="val 119"/>
                <a:gd name="f600" fmla="val 109"/>
                <a:gd name="f601" fmla="val 901"/>
                <a:gd name="f602" fmla="val 908"/>
                <a:gd name="f603" fmla="val 97"/>
                <a:gd name="f604" fmla="val 909"/>
                <a:gd name="f605" fmla="val 910"/>
                <a:gd name="f606" fmla="val 911"/>
                <a:gd name="f607" fmla="val 894"/>
                <a:gd name="f608" fmla="val 906"/>
                <a:gd name="f609" fmla="val 156"/>
                <a:gd name="f610" fmla="val 159"/>
                <a:gd name="f611" fmla="val 900"/>
                <a:gd name="f612" fmla="val 187"/>
                <a:gd name="f613" fmla="val 889"/>
                <a:gd name="f614" fmla="val 189"/>
                <a:gd name="f615" fmla="val 915"/>
                <a:gd name="f616" fmla="val 916"/>
                <a:gd name="f617" fmla="val 190"/>
                <a:gd name="f618" fmla="val 191"/>
                <a:gd name="f619" fmla="val 914"/>
                <a:gd name="f620" fmla="val 208"/>
                <a:gd name="f621" fmla="val 893"/>
                <a:gd name="f622" fmla="val 179"/>
                <a:gd name="f623" fmla="val 877"/>
                <a:gd name="f624" fmla="val 194"/>
                <a:gd name="f625" fmla="val 206"/>
                <a:gd name="f626" fmla="val 207"/>
                <a:gd name="f627" fmla="val 882"/>
                <a:gd name="f628" fmla="val 209"/>
                <a:gd name="f629" fmla="val 853"/>
                <a:gd name="f630" fmla="val 173"/>
                <a:gd name="f631" fmla="val 172"/>
                <a:gd name="f632" fmla="val 860"/>
                <a:gd name="f633" fmla="val 167"/>
                <a:gd name="f634" fmla="val 155"/>
                <a:gd name="f635" fmla="val 148"/>
                <a:gd name="f636" fmla="val 854"/>
                <a:gd name="f637" fmla="val 129"/>
                <a:gd name="f638" fmla="val 128"/>
                <a:gd name="f639" fmla="val 133"/>
                <a:gd name="f640" fmla="val 228"/>
                <a:gd name="f641" fmla="val 229"/>
                <a:gd name="f642" fmla="val 230"/>
                <a:gd name="f643" fmla="val 233"/>
                <a:gd name="f644" fmla="val 261"/>
                <a:gd name="f645" fmla="val 267"/>
                <a:gd name="f646" fmla="val 266"/>
                <a:gd name="f647" fmla="val 242"/>
                <a:gd name="f648" fmla="val 614"/>
                <a:gd name="f649" fmla="val 397"/>
                <a:gd name="f650" fmla="val 627"/>
                <a:gd name="f651" fmla="val 622"/>
                <a:gd name="f652" fmla="val 774"/>
                <a:gd name="f653" fmla="val 839"/>
                <a:gd name="f654" fmla="val 821"/>
                <a:gd name="f655" fmla="val 834"/>
                <a:gd name="f656" fmla="val 835"/>
                <a:gd name="f657" fmla="val 831"/>
                <a:gd name="f658" fmla="val 849"/>
                <a:gd name="f659" fmla="val 846"/>
                <a:gd name="f660" fmla="val 985"/>
                <a:gd name="f661" fmla="val 1059"/>
                <a:gd name="f662" fmla="val 980"/>
                <a:gd name="f663" fmla="val 979"/>
                <a:gd name="f664" fmla="val 1013"/>
                <a:gd name="f665" fmla="val 1016"/>
                <a:gd name="f666" fmla="val 1017"/>
                <a:gd name="f667" fmla="val 1018"/>
                <a:gd name="f668" fmla="val 1112"/>
                <a:gd name="f669" fmla="val 1119"/>
                <a:gd name="f670" fmla="val 1117"/>
                <a:gd name="f671" fmla="val 1098"/>
                <a:gd name="f672" fmla="val 1087"/>
                <a:gd name="f673" fmla="val 1074"/>
                <a:gd name="f674" fmla="val 1057"/>
                <a:gd name="f675" fmla="val 1055"/>
                <a:gd name="f676" fmla="val 1079"/>
                <a:gd name="f677" fmla="val 1073"/>
                <a:gd name="f678" fmla="val 1037"/>
                <a:gd name="f679" fmla="val 1038"/>
                <a:gd name="f680" fmla="val 1039"/>
                <a:gd name="f681" fmla="val 1040"/>
                <a:gd name="f682" fmla="val 1052"/>
                <a:gd name="f683" fmla="val 1066"/>
                <a:gd name="f684" fmla="val 1067"/>
                <a:gd name="f685" fmla="val 1056"/>
                <a:gd name="f686" fmla="val 1082"/>
                <a:gd name="f687" fmla="val 897"/>
                <a:gd name="f688" fmla="val 1090"/>
                <a:gd name="f689" fmla="val 1106"/>
                <a:gd name="f690" fmla="val 1116"/>
                <a:gd name="f691" fmla="val 1145"/>
                <a:gd name="f692" fmla="val 1147"/>
                <a:gd name="f693" fmla="val 1149"/>
                <a:gd name="f694" fmla="val 1137"/>
                <a:gd name="f695" fmla="val 1127"/>
                <a:gd name="f696" fmla="val 1143"/>
                <a:gd name="f697" fmla="val 1163"/>
                <a:gd name="f698" fmla="val 1180"/>
                <a:gd name="f699" fmla="val 1182"/>
                <a:gd name="f700" fmla="val 1181"/>
                <a:gd name="f701" fmla="val 1178"/>
                <a:gd name="f702" fmla="val 1154"/>
                <a:gd name="f703" fmla="val 1156"/>
                <a:gd name="f704" fmla="val 1157"/>
                <a:gd name="f705" fmla="val 1169"/>
                <a:gd name="f706" fmla="val 1146"/>
                <a:gd name="f707" fmla="val 1171"/>
                <a:gd name="f708" fmla="val 1164"/>
                <a:gd name="f709" fmla="val 1162"/>
                <a:gd name="f710" fmla="val 1160"/>
                <a:gd name="f711" fmla="val 1102"/>
                <a:gd name="f712" fmla="val 1100"/>
                <a:gd name="f713" fmla="val 1131"/>
                <a:gd name="f714" fmla="val 1185"/>
                <a:gd name="f715" fmla="val 1150"/>
                <a:gd name="f716" fmla="val 1175"/>
                <a:gd name="f717" fmla="val 1193"/>
                <a:gd name="f718" fmla="val 1197"/>
                <a:gd name="f719" fmla="val 1198"/>
                <a:gd name="f720" fmla="val 1199"/>
                <a:gd name="f721" fmla="val 1203"/>
                <a:gd name="f722" fmla="val 1202"/>
                <a:gd name="f723" fmla="val 1194"/>
                <a:gd name="f724" fmla="val 1196"/>
                <a:gd name="f725" fmla="val 1207"/>
                <a:gd name="f726" fmla="val 1216"/>
                <a:gd name="f727" fmla="val 1236"/>
                <a:gd name="f728" fmla="val 1242"/>
                <a:gd name="f729" fmla="val 1244"/>
                <a:gd name="f730" fmla="val 1245"/>
                <a:gd name="f731" fmla="val 1243"/>
                <a:gd name="f732" fmla="val 1239"/>
                <a:gd name="f733" fmla="val 1234"/>
                <a:gd name="f734" fmla="val 1214"/>
                <a:gd name="f735" fmla="val 1165"/>
                <a:gd name="f736" fmla="val 1110"/>
                <a:gd name="f737" fmla="val 653"/>
                <a:gd name="f738" fmla="val 1128"/>
                <a:gd name="f739" fmla="val 1103"/>
                <a:gd name="f740" fmla="val 1095"/>
                <a:gd name="f741" fmla="val 1083"/>
                <a:gd name="f742" fmla="val 1044"/>
                <a:gd name="f743" fmla="val 999"/>
                <a:gd name="f744" fmla="val 954"/>
                <a:gd name="f745" fmla="val 904"/>
                <a:gd name="f746" fmla="val 874"/>
                <a:gd name="f747" fmla="val 815"/>
                <a:gd name="f748" fmla="val 822"/>
                <a:gd name="f749" fmla="val 861"/>
                <a:gd name="f750" fmla="val 890"/>
                <a:gd name="f751" fmla="val 803"/>
                <a:gd name="f752" fmla="val 364"/>
                <a:gd name="f753" fmla="val 806"/>
                <a:gd name="f754" fmla="val 788"/>
                <a:gd name="f755" fmla="val 376"/>
                <a:gd name="f756" fmla="val 365"/>
                <a:gd name="f757" fmla="val 313"/>
                <a:gd name="f758" fmla="val 328"/>
                <a:gd name="f759" fmla="val 289"/>
                <a:gd name="f760" fmla="val 765"/>
                <a:gd name="f761" fmla="val 270"/>
                <a:gd name="f762" fmla="val 225"/>
                <a:gd name="f763" fmla="val 182"/>
                <a:gd name="f764" fmla="val 786"/>
                <a:gd name="f765" fmla="val 163"/>
                <a:gd name="f766" fmla="val 162"/>
                <a:gd name="f767" fmla="val 168"/>
                <a:gd name="f768" fmla="val 177"/>
                <a:gd name="f769" fmla="val 767"/>
                <a:gd name="f770" fmla="val 170"/>
                <a:gd name="f771" fmla="val 197"/>
                <a:gd name="f772" fmla="val 769"/>
                <a:gd name="f773" fmla="val 748"/>
                <a:gd name="f774" fmla="val 226"/>
                <a:gd name="f775" fmla="val 234"/>
                <a:gd name="f776" fmla="val 249"/>
                <a:gd name="f777" fmla="val 255"/>
                <a:gd name="f778" fmla="val 258"/>
                <a:gd name="f779" fmla="val 259"/>
                <a:gd name="f780" fmla="val 256"/>
                <a:gd name="f781" fmla="val 243"/>
                <a:gd name="f782" fmla="val 212"/>
                <a:gd name="f783" fmla="val 185"/>
                <a:gd name="f784" fmla="val 127"/>
                <a:gd name="f785" fmla="val 108"/>
                <a:gd name="f786" fmla="val 676"/>
                <a:gd name="f787" fmla="val 134"/>
                <a:gd name="f788" fmla="val 656"/>
                <a:gd name="f789" fmla="val 135"/>
                <a:gd name="f790" fmla="val 137"/>
                <a:gd name="f791" fmla="val 131"/>
                <a:gd name="f792" fmla="val 158"/>
                <a:gd name="f793" fmla="val 178"/>
                <a:gd name="f794" fmla="val 201"/>
                <a:gd name="f795" fmla="val 213"/>
                <a:gd name="f796" fmla="val 221"/>
                <a:gd name="f797" fmla="val 241"/>
                <a:gd name="f798" fmla="val 237"/>
                <a:gd name="f799" fmla="val 227"/>
                <a:gd name="f800" fmla="val 216"/>
                <a:gd name="f801" fmla="val 195"/>
                <a:gd name="f802" fmla="val 183"/>
                <a:gd name="f803" fmla="val 176"/>
                <a:gd name="f804" fmla="val 181"/>
                <a:gd name="f805" fmla="val 608"/>
                <a:gd name="f806" fmla="val 556"/>
                <a:gd name="f807" fmla="val 477"/>
                <a:gd name="f808" fmla="val 465"/>
                <a:gd name="f809" fmla="val 11"/>
                <a:gd name="f810" fmla="val 16"/>
                <a:gd name="f811" fmla="val 20"/>
                <a:gd name="f812" fmla="val 22"/>
                <a:gd name="f813" fmla="val 27"/>
                <a:gd name="f814" fmla="val 29"/>
                <a:gd name="f815" fmla="val 31"/>
                <a:gd name="f816" fmla="val 33"/>
                <a:gd name="f817" fmla="val 28"/>
                <a:gd name="f818" fmla="val 603"/>
                <a:gd name="f819" fmla="val 26"/>
                <a:gd name="f820" fmla="val 36"/>
                <a:gd name="f821" fmla="val 40"/>
                <a:gd name="f822" fmla="val 45"/>
                <a:gd name="f823" fmla="val 42"/>
                <a:gd name="f824" fmla="val 41"/>
                <a:gd name="f825" fmla="val 58"/>
                <a:gd name="f826" fmla="val 74"/>
                <a:gd name="f827" fmla="val 106"/>
                <a:gd name="f828" fmla="val 120"/>
                <a:gd name="f829" fmla="val 73"/>
                <a:gd name="f830" fmla="val 340"/>
                <a:gd name="f831" fmla="val 969"/>
                <a:gd name="f832" fmla="val 329"/>
                <a:gd name="f833" fmla="val 970"/>
                <a:gd name="f834" fmla="val 318"/>
                <a:gd name="f835" fmla="val 1118"/>
                <a:gd name="f836" fmla="val 1092"/>
                <a:gd name="f837" fmla="val 413"/>
                <a:gd name="f838" fmla="val 1096"/>
                <a:gd name="f839" fmla="val 1085"/>
                <a:gd name="f840" fmla="val 1064"/>
                <a:gd name="f841" fmla="val 350"/>
                <a:gd name="f842" fmla="val 1050"/>
                <a:gd name="f843" fmla="val 330"/>
                <a:gd name="f844" fmla="val 1054"/>
                <a:gd name="f845" fmla="val 317"/>
                <a:gd name="f846" fmla="val 1063"/>
                <a:gd name="f847" fmla="val 332"/>
                <a:gd name="f848" fmla="val 1068"/>
                <a:gd name="f849" fmla="val 1076"/>
                <a:gd name="f850" fmla="val 1093"/>
                <a:gd name="f851" fmla="val 308"/>
                <a:gd name="f852" fmla="val 1072"/>
                <a:gd name="f853" fmla="val 1035"/>
                <a:gd name="f854" fmla="val 300"/>
                <a:gd name="f855" fmla="val 1028"/>
                <a:gd name="f856" fmla="val 1027"/>
                <a:gd name="f857" fmla="val 1023"/>
                <a:gd name="f858" fmla="val 324"/>
                <a:gd name="f859" fmla="val 1024"/>
                <a:gd name="f860" fmla="val 293"/>
                <a:gd name="f861" fmla="val 1049"/>
                <a:gd name="f862" fmla="val 282"/>
                <a:gd name="f863" fmla="val 1045"/>
                <a:gd name="f864" fmla="val 279"/>
                <a:gd name="f865" fmla="val 277"/>
                <a:gd name="f866" fmla="val 1047"/>
                <a:gd name="f867" fmla="val 288"/>
                <a:gd name="f868" fmla="val 1019"/>
                <a:gd name="f869" fmla="val 286"/>
                <a:gd name="f870" fmla="val 299"/>
                <a:gd name="f871" fmla="val 971"/>
                <a:gd name="f872" fmla="val 964"/>
                <a:gd name="f873" fmla="val 334"/>
                <a:gd name="f874" fmla="val 339"/>
                <a:gd name="f875" fmla="val 939"/>
                <a:gd name="f876" fmla="val 352"/>
                <a:gd name="f877" fmla="val 947"/>
                <a:gd name="f878" fmla="val 991"/>
                <a:gd name="f879" fmla="val 374"/>
                <a:gd name="f880" fmla="val 959"/>
                <a:gd name="f881" fmla="val 960"/>
                <a:gd name="f882" fmla="val 388"/>
                <a:gd name="f883" fmla="val 962"/>
                <a:gd name="f884" fmla="val 957"/>
                <a:gd name="f885" fmla="val 961"/>
                <a:gd name="f886" fmla="val 1006"/>
                <a:gd name="f887" fmla="val 1002"/>
                <a:gd name="f888" fmla="val 1011"/>
                <a:gd name="f889" fmla="val 538"/>
                <a:gd name="f890" fmla="val 1061"/>
                <a:gd name="f891" fmla="val 1070"/>
                <a:gd name="f892" fmla="val 1097"/>
                <a:gd name="f893" fmla="val 1099"/>
                <a:gd name="f894" fmla="val 1104"/>
                <a:gd name="f895" fmla="val 912"/>
                <a:gd name="f896" fmla="val 891"/>
                <a:gd name="f897" fmla="val 357"/>
                <a:gd name="f898" fmla="val 929"/>
                <a:gd name="f899" fmla="val 958"/>
                <a:gd name="f900" fmla="val 951"/>
                <a:gd name="f901" fmla="val 928"/>
                <a:gd name="f902" fmla="val 276"/>
                <a:gd name="f903" fmla="val 250"/>
                <a:gd name="f904" fmla="val 161"/>
                <a:gd name="f905" fmla="val 149"/>
                <a:gd name="f906" fmla="val 147"/>
                <a:gd name="f907" fmla="val 184"/>
                <a:gd name="f908" fmla="val 224"/>
                <a:gd name="f909" fmla="val 244"/>
                <a:gd name="f910" fmla="val 236"/>
                <a:gd name="f911" fmla="val 272"/>
                <a:gd name="f912" fmla="val 285"/>
                <a:gd name="f913" fmla="val 283"/>
                <a:gd name="f914" fmla="val 353"/>
                <a:gd name="f915" fmla="val 307"/>
                <a:gd name="f916" fmla="val 312"/>
                <a:gd name="f917" fmla="val 275"/>
                <a:gd name="f918" fmla="val 273"/>
                <a:gd name="f919" fmla="val 287"/>
                <a:gd name="f920" fmla="val 210"/>
                <a:gd name="f921" fmla="val 199"/>
                <a:gd name="f922" fmla="val 205"/>
                <a:gd name="f923" fmla="val 278"/>
                <a:gd name="f924" fmla="val 192"/>
                <a:gd name="f925" fmla="val 301"/>
                <a:gd name="f926" fmla="val 222"/>
                <a:gd name="f927" fmla="val 309"/>
                <a:gd name="f928" fmla="val 223"/>
                <a:gd name="f929" fmla="val 219"/>
                <a:gd name="f930" fmla="val 218"/>
                <a:gd name="f931" fmla="val 211"/>
                <a:gd name="f932" fmla="val 174"/>
                <a:gd name="f933" fmla="val 295"/>
                <a:gd name="f934" fmla="val 153"/>
                <a:gd name="f935" fmla="val 169"/>
                <a:gd name="f936" fmla="val 160"/>
                <a:gd name="f937" fmla="val 150"/>
                <a:gd name="f938" fmla="val 142"/>
                <a:gd name="f939" fmla="val 761"/>
                <a:gd name="f940" fmla="+- 0 0 -90"/>
                <a:gd name="f941" fmla="*/ f4 1 1246"/>
                <a:gd name="f942" fmla="*/ f5 1 1065"/>
                <a:gd name="f943" fmla="val f6"/>
                <a:gd name="f944" fmla="val f7"/>
                <a:gd name="f945" fmla="val f8"/>
                <a:gd name="f946" fmla="*/ f940 f0 1"/>
                <a:gd name="f947" fmla="+- f945 0 f943"/>
                <a:gd name="f948" fmla="+- f944 0 f943"/>
                <a:gd name="f949" fmla="*/ f946 1 f3"/>
                <a:gd name="f950" fmla="*/ f948 1 1246"/>
                <a:gd name="f951" fmla="*/ f947 1 1065"/>
                <a:gd name="f952" fmla="*/ 578 f948 1"/>
                <a:gd name="f953" fmla="*/ 529 f947 1"/>
                <a:gd name="f954" fmla="*/ 625 f948 1"/>
                <a:gd name="f955" fmla="*/ 422 f947 1"/>
                <a:gd name="f956" fmla="*/ 695 f948 1"/>
                <a:gd name="f957" fmla="*/ 472 f947 1"/>
                <a:gd name="f958" fmla="*/ 486 f948 1"/>
                <a:gd name="f959" fmla="*/ 507 f947 1"/>
                <a:gd name="f960" fmla="*/ 511 f948 1"/>
                <a:gd name="f961" fmla="*/ 451 f947 1"/>
                <a:gd name="f962" fmla="*/ 892 f948 1"/>
                <a:gd name="f963" fmla="*/ 843 f947 1"/>
                <a:gd name="f964" fmla="*/ 1007 f948 1"/>
                <a:gd name="f965" fmla="*/ 686 f947 1"/>
                <a:gd name="f966" fmla="*/ 865 f948 1"/>
                <a:gd name="f967" fmla="*/ 718 f947 1"/>
                <a:gd name="f968" fmla="*/ 808 f948 1"/>
                <a:gd name="f969" fmla="*/ 845 f947 1"/>
                <a:gd name="f970" fmla="*/ 456 f948 1"/>
                <a:gd name="f971" fmla="*/ 811 f947 1"/>
                <a:gd name="f972" fmla="*/ 405 f948 1"/>
                <a:gd name="f973" fmla="*/ 695 f947 1"/>
                <a:gd name="f974" fmla="*/ 291 f948 1"/>
                <a:gd name="f975" fmla="*/ 796 f947 1"/>
                <a:gd name="f976" fmla="*/ 618 f948 1"/>
                <a:gd name="f977" fmla="*/ 458 f947 1"/>
                <a:gd name="f978" fmla="*/ 518 f948 1"/>
                <a:gd name="f979" fmla="*/ 733 f947 1"/>
                <a:gd name="f980" fmla="*/ 562 f948 1"/>
                <a:gd name="f981" fmla="*/ 690 f947 1"/>
                <a:gd name="f982" fmla="*/ 584 f948 1"/>
                <a:gd name="f983" fmla="*/ 684 f947 1"/>
                <a:gd name="f984" fmla="*/ 484 f948 1"/>
                <a:gd name="f985" fmla="*/ 591 f947 1"/>
                <a:gd name="f986" fmla="*/ 492 f948 1"/>
                <a:gd name="f987" fmla="*/ 571 f947 1"/>
                <a:gd name="f988" fmla="*/ 522 f948 1"/>
                <a:gd name="f989" fmla="*/ 547 f947 1"/>
                <a:gd name="f990" fmla="*/ 762 f948 1"/>
                <a:gd name="f991" fmla="*/ 531 f947 1"/>
                <a:gd name="f992" fmla="*/ 742 f948 1"/>
                <a:gd name="f993" fmla="*/ 606 f947 1"/>
                <a:gd name="f994" fmla="*/ 741 f948 1"/>
                <a:gd name="f995" fmla="*/ 681 f948 1"/>
                <a:gd name="f996" fmla="*/ 714 f947 1"/>
                <a:gd name="f997" fmla="*/ 527 f948 1"/>
                <a:gd name="f998" fmla="*/ 602 f947 1"/>
                <a:gd name="f999" fmla="*/ 498 f948 1"/>
                <a:gd name="f1000" fmla="*/ 595 f947 1"/>
                <a:gd name="f1001" fmla="*/ 852 f948 1"/>
                <a:gd name="f1002" fmla="*/ 978 f947 1"/>
                <a:gd name="f1003" fmla="*/ 316 f948 1"/>
                <a:gd name="f1004" fmla="*/ 1003 f947 1"/>
                <a:gd name="f1005" fmla="*/ 482 f948 1"/>
                <a:gd name="f1006" fmla="*/ 370 f947 1"/>
                <a:gd name="f1007" fmla="*/ 420 f948 1"/>
                <a:gd name="f1008" fmla="*/ 443 f947 1"/>
                <a:gd name="f1009" fmla="*/ 84 f948 1"/>
                <a:gd name="f1010" fmla="*/ 642 f947 1"/>
                <a:gd name="f1011" fmla="*/ 47 f948 1"/>
                <a:gd name="f1012" fmla="*/ 540 f947 1"/>
                <a:gd name="f1013" fmla="*/ 90 f948 1"/>
                <a:gd name="f1014" fmla="*/ 859 f947 1"/>
                <a:gd name="f1015" fmla="*/ 179 f948 1"/>
                <a:gd name="f1016" fmla="*/ 878 f947 1"/>
                <a:gd name="f1017" fmla="*/ 267 f948 1"/>
                <a:gd name="f1018" fmla="*/ 734 f947 1"/>
                <a:gd name="f1019" fmla="*/ 438 f948 1"/>
                <a:gd name="f1020" fmla="*/ 633 f947 1"/>
                <a:gd name="f1021" fmla="*/ 849 f948 1"/>
                <a:gd name="f1022" fmla="*/ 624 f947 1"/>
                <a:gd name="f1023" fmla="*/ 1057 f948 1"/>
                <a:gd name="f1024" fmla="*/ 1147 f948 1"/>
                <a:gd name="f1025" fmla="*/ 908 f947 1"/>
                <a:gd name="f1026" fmla="*/ 1185 f948 1"/>
                <a:gd name="f1027" fmla="*/ 646 f947 1"/>
                <a:gd name="f1028" fmla="*/ 1242 f948 1"/>
                <a:gd name="f1029" fmla="*/ 815 f948 1"/>
                <a:gd name="f1030" fmla="*/ 587 f947 1"/>
                <a:gd name="f1031" fmla="*/ 823 f948 1"/>
                <a:gd name="f1032" fmla="*/ 371 f947 1"/>
                <a:gd name="f1033" fmla="*/ 743 f948 1"/>
                <a:gd name="f1034" fmla="*/ 328 f947 1"/>
                <a:gd name="f1035" fmla="*/ 226 f947 1"/>
                <a:gd name="f1036" fmla="*/ 701 f948 1"/>
                <a:gd name="f1037" fmla="*/ 128 f947 1"/>
                <a:gd name="f1038" fmla="*/ 623 f948 1"/>
                <a:gd name="f1039" fmla="*/ 181 f947 1"/>
                <a:gd name="f1040" fmla="*/ 545 f948 1"/>
                <a:gd name="f1041" fmla="*/ 503 f948 1"/>
                <a:gd name="f1042" fmla="*/ 609 f948 1"/>
                <a:gd name="f1043" fmla="*/ 30 f947 1"/>
                <a:gd name="f1044" fmla="*/ 630 f948 1"/>
                <a:gd name="f1045" fmla="*/ 71 f947 1"/>
                <a:gd name="f1046" fmla="*/ 0 f947 1"/>
                <a:gd name="f1047" fmla="*/ 321 f947 1"/>
                <a:gd name="f1048" fmla="*/ 934 f948 1"/>
                <a:gd name="f1049" fmla="*/ 332 f947 1"/>
                <a:gd name="f1050" fmla="*/ 890 f948 1"/>
                <a:gd name="f1051" fmla="*/ 515 f947 1"/>
                <a:gd name="f1052" fmla="*/ 912 f948 1"/>
                <a:gd name="f1053" fmla="*/ 372 f947 1"/>
                <a:gd name="f1054" fmla="*/ 276 f948 1"/>
                <a:gd name="f1055" fmla="*/ 329 f947 1"/>
                <a:gd name="f1056" fmla="*/ 357 f948 1"/>
                <a:gd name="f1057" fmla="*/ 514 f947 1"/>
                <a:gd name="f1058" fmla="*/ 275 f948 1"/>
                <a:gd name="f1059" fmla="*/ 308 f947 1"/>
                <a:gd name="f1060" fmla="*/ 192 f948 1"/>
                <a:gd name="f1061" fmla="*/ 360 f948 1"/>
                <a:gd name="f1062" fmla="*/ 359 f947 1"/>
                <a:gd name="f1063" fmla="*/ 793 f947 1"/>
                <a:gd name="f1064" fmla="+- f949 0 f1"/>
                <a:gd name="f1065" fmla="*/ f952 1 1246"/>
                <a:gd name="f1066" fmla="*/ f953 1 1065"/>
                <a:gd name="f1067" fmla="*/ f954 1 1246"/>
                <a:gd name="f1068" fmla="*/ f955 1 1065"/>
                <a:gd name="f1069" fmla="*/ f956 1 1246"/>
                <a:gd name="f1070" fmla="*/ f957 1 1065"/>
                <a:gd name="f1071" fmla="*/ f958 1 1246"/>
                <a:gd name="f1072" fmla="*/ f959 1 1065"/>
                <a:gd name="f1073" fmla="*/ f960 1 1246"/>
                <a:gd name="f1074" fmla="*/ f961 1 1065"/>
                <a:gd name="f1075" fmla="*/ f962 1 1246"/>
                <a:gd name="f1076" fmla="*/ f963 1 1065"/>
                <a:gd name="f1077" fmla="*/ f964 1 1246"/>
                <a:gd name="f1078" fmla="*/ f965 1 1065"/>
                <a:gd name="f1079" fmla="*/ f966 1 1246"/>
                <a:gd name="f1080" fmla="*/ f967 1 1065"/>
                <a:gd name="f1081" fmla="*/ f968 1 1246"/>
                <a:gd name="f1082" fmla="*/ f969 1 1065"/>
                <a:gd name="f1083" fmla="*/ f970 1 1246"/>
                <a:gd name="f1084" fmla="*/ f971 1 1065"/>
                <a:gd name="f1085" fmla="*/ f972 1 1246"/>
                <a:gd name="f1086" fmla="*/ f973 1 1065"/>
                <a:gd name="f1087" fmla="*/ f974 1 1246"/>
                <a:gd name="f1088" fmla="*/ f975 1 1065"/>
                <a:gd name="f1089" fmla="*/ f976 1 1246"/>
                <a:gd name="f1090" fmla="*/ f977 1 1065"/>
                <a:gd name="f1091" fmla="*/ f978 1 1246"/>
                <a:gd name="f1092" fmla="*/ f979 1 1065"/>
                <a:gd name="f1093" fmla="*/ f980 1 1246"/>
                <a:gd name="f1094" fmla="*/ f981 1 1065"/>
                <a:gd name="f1095" fmla="*/ f982 1 1246"/>
                <a:gd name="f1096" fmla="*/ f983 1 1065"/>
                <a:gd name="f1097" fmla="*/ f984 1 1246"/>
                <a:gd name="f1098" fmla="*/ f985 1 1065"/>
                <a:gd name="f1099" fmla="*/ f986 1 1246"/>
                <a:gd name="f1100" fmla="*/ f987 1 1065"/>
                <a:gd name="f1101" fmla="*/ f988 1 1246"/>
                <a:gd name="f1102" fmla="*/ f989 1 1065"/>
                <a:gd name="f1103" fmla="*/ f990 1 1246"/>
                <a:gd name="f1104" fmla="*/ f991 1 1065"/>
                <a:gd name="f1105" fmla="*/ f992 1 1246"/>
                <a:gd name="f1106" fmla="*/ f993 1 1065"/>
                <a:gd name="f1107" fmla="*/ f994 1 1246"/>
                <a:gd name="f1108" fmla="*/ f995 1 1246"/>
                <a:gd name="f1109" fmla="*/ f996 1 1065"/>
                <a:gd name="f1110" fmla="*/ f997 1 1246"/>
                <a:gd name="f1111" fmla="*/ f998 1 1065"/>
                <a:gd name="f1112" fmla="*/ f999 1 1246"/>
                <a:gd name="f1113" fmla="*/ f1000 1 1065"/>
                <a:gd name="f1114" fmla="*/ f1001 1 1246"/>
                <a:gd name="f1115" fmla="*/ f1002 1 1065"/>
                <a:gd name="f1116" fmla="*/ f1003 1 1246"/>
                <a:gd name="f1117" fmla="*/ f1004 1 1065"/>
                <a:gd name="f1118" fmla="*/ f1005 1 1246"/>
                <a:gd name="f1119" fmla="*/ f1006 1 1065"/>
                <a:gd name="f1120" fmla="*/ f1007 1 1246"/>
                <a:gd name="f1121" fmla="*/ f1008 1 1065"/>
                <a:gd name="f1122" fmla="*/ f1009 1 1246"/>
                <a:gd name="f1123" fmla="*/ f1010 1 1065"/>
                <a:gd name="f1124" fmla="*/ f1011 1 1246"/>
                <a:gd name="f1125" fmla="*/ f1012 1 1065"/>
                <a:gd name="f1126" fmla="*/ f1013 1 1246"/>
                <a:gd name="f1127" fmla="*/ f1014 1 1065"/>
                <a:gd name="f1128" fmla="*/ f1015 1 1246"/>
                <a:gd name="f1129" fmla="*/ f1016 1 1065"/>
                <a:gd name="f1130" fmla="*/ f1017 1 1246"/>
                <a:gd name="f1131" fmla="*/ f1018 1 1065"/>
                <a:gd name="f1132" fmla="*/ f1019 1 1246"/>
                <a:gd name="f1133" fmla="*/ f1020 1 1065"/>
                <a:gd name="f1134" fmla="*/ f1021 1 1246"/>
                <a:gd name="f1135" fmla="*/ f1022 1 1065"/>
                <a:gd name="f1136" fmla="*/ f1023 1 1246"/>
                <a:gd name="f1137" fmla="*/ f1024 1 1246"/>
                <a:gd name="f1138" fmla="*/ f1025 1 1065"/>
                <a:gd name="f1139" fmla="*/ f1026 1 1246"/>
                <a:gd name="f1140" fmla="*/ f1027 1 1065"/>
                <a:gd name="f1141" fmla="*/ f1028 1 1246"/>
                <a:gd name="f1142" fmla="*/ f1029 1 1246"/>
                <a:gd name="f1143" fmla="*/ f1030 1 1065"/>
                <a:gd name="f1144" fmla="*/ f1031 1 1246"/>
                <a:gd name="f1145" fmla="*/ f1032 1 1065"/>
                <a:gd name="f1146" fmla="*/ f1033 1 1246"/>
                <a:gd name="f1147" fmla="*/ f1034 1 1065"/>
                <a:gd name="f1148" fmla="*/ f1035 1 1065"/>
                <a:gd name="f1149" fmla="*/ f1036 1 1246"/>
                <a:gd name="f1150" fmla="*/ f1037 1 1065"/>
                <a:gd name="f1151" fmla="*/ f1038 1 1246"/>
                <a:gd name="f1152" fmla="*/ f1039 1 1065"/>
                <a:gd name="f1153" fmla="*/ f1040 1 1246"/>
                <a:gd name="f1154" fmla="*/ f1041 1 1246"/>
                <a:gd name="f1155" fmla="*/ f1042 1 1246"/>
                <a:gd name="f1156" fmla="*/ f1043 1 1065"/>
                <a:gd name="f1157" fmla="*/ f1044 1 1246"/>
                <a:gd name="f1158" fmla="*/ f1045 1 1065"/>
                <a:gd name="f1159" fmla="*/ f1046 1 1065"/>
                <a:gd name="f1160" fmla="*/ f1047 1 1065"/>
                <a:gd name="f1161" fmla="*/ f1048 1 1246"/>
                <a:gd name="f1162" fmla="*/ f1049 1 1065"/>
                <a:gd name="f1163" fmla="*/ f1050 1 1246"/>
                <a:gd name="f1164" fmla="*/ f1051 1 1065"/>
                <a:gd name="f1165" fmla="*/ f1052 1 1246"/>
                <a:gd name="f1166" fmla="*/ f1053 1 1065"/>
                <a:gd name="f1167" fmla="*/ f1054 1 1246"/>
                <a:gd name="f1168" fmla="*/ f1055 1 1065"/>
                <a:gd name="f1169" fmla="*/ f1056 1 1246"/>
                <a:gd name="f1170" fmla="*/ f1057 1 1065"/>
                <a:gd name="f1171" fmla="*/ f1058 1 1246"/>
                <a:gd name="f1172" fmla="*/ f1059 1 1065"/>
                <a:gd name="f1173" fmla="*/ f1060 1 1246"/>
                <a:gd name="f1174" fmla="*/ f1061 1 1246"/>
                <a:gd name="f1175" fmla="*/ f1062 1 1065"/>
                <a:gd name="f1176" fmla="*/ f1063 1 1065"/>
                <a:gd name="f1177" fmla="*/ 0 1 f950"/>
                <a:gd name="f1178" fmla="*/ f944 1 f950"/>
                <a:gd name="f1179" fmla="*/ 0 1 f951"/>
                <a:gd name="f1180" fmla="*/ f945 1 f951"/>
                <a:gd name="f1181" fmla="*/ f1065 1 f950"/>
                <a:gd name="f1182" fmla="*/ f1066 1 f951"/>
                <a:gd name="f1183" fmla="*/ f1067 1 f950"/>
                <a:gd name="f1184" fmla="*/ f1068 1 f951"/>
                <a:gd name="f1185" fmla="*/ f1069 1 f950"/>
                <a:gd name="f1186" fmla="*/ f1070 1 f951"/>
                <a:gd name="f1187" fmla="*/ f1071 1 f950"/>
                <a:gd name="f1188" fmla="*/ f1072 1 f951"/>
                <a:gd name="f1189" fmla="*/ f1073 1 f950"/>
                <a:gd name="f1190" fmla="*/ f1074 1 f951"/>
                <a:gd name="f1191" fmla="*/ f1075 1 f950"/>
                <a:gd name="f1192" fmla="*/ f1076 1 f951"/>
                <a:gd name="f1193" fmla="*/ f1077 1 f950"/>
                <a:gd name="f1194" fmla="*/ f1078 1 f951"/>
                <a:gd name="f1195" fmla="*/ f1079 1 f950"/>
                <a:gd name="f1196" fmla="*/ f1080 1 f951"/>
                <a:gd name="f1197" fmla="*/ f1081 1 f950"/>
                <a:gd name="f1198" fmla="*/ f1082 1 f951"/>
                <a:gd name="f1199" fmla="*/ f1083 1 f950"/>
                <a:gd name="f1200" fmla="*/ f1084 1 f951"/>
                <a:gd name="f1201" fmla="*/ f1085 1 f950"/>
                <a:gd name="f1202" fmla="*/ f1086 1 f951"/>
                <a:gd name="f1203" fmla="*/ f1087 1 f950"/>
                <a:gd name="f1204" fmla="*/ f1088 1 f951"/>
                <a:gd name="f1205" fmla="*/ f1089 1 f950"/>
                <a:gd name="f1206" fmla="*/ f1090 1 f951"/>
                <a:gd name="f1207" fmla="*/ f1091 1 f950"/>
                <a:gd name="f1208" fmla="*/ f1092 1 f951"/>
                <a:gd name="f1209" fmla="*/ f1093 1 f950"/>
                <a:gd name="f1210" fmla="*/ f1094 1 f951"/>
                <a:gd name="f1211" fmla="*/ f1095 1 f950"/>
                <a:gd name="f1212" fmla="*/ f1096 1 f951"/>
                <a:gd name="f1213" fmla="*/ f1097 1 f950"/>
                <a:gd name="f1214" fmla="*/ f1098 1 f951"/>
                <a:gd name="f1215" fmla="*/ f1099 1 f950"/>
                <a:gd name="f1216" fmla="*/ f1100 1 f951"/>
                <a:gd name="f1217" fmla="*/ f1101 1 f950"/>
                <a:gd name="f1218" fmla="*/ f1102 1 f951"/>
                <a:gd name="f1219" fmla="*/ f1103 1 f950"/>
                <a:gd name="f1220" fmla="*/ f1104 1 f951"/>
                <a:gd name="f1221" fmla="*/ f1105 1 f950"/>
                <a:gd name="f1222" fmla="*/ f1106 1 f951"/>
                <a:gd name="f1223" fmla="*/ f1107 1 f950"/>
                <a:gd name="f1224" fmla="*/ f1108 1 f950"/>
                <a:gd name="f1225" fmla="*/ f1109 1 f951"/>
                <a:gd name="f1226" fmla="*/ f1110 1 f950"/>
                <a:gd name="f1227" fmla="*/ f1111 1 f951"/>
                <a:gd name="f1228" fmla="*/ f1112 1 f950"/>
                <a:gd name="f1229" fmla="*/ f1113 1 f951"/>
                <a:gd name="f1230" fmla="*/ f1114 1 f950"/>
                <a:gd name="f1231" fmla="*/ f1115 1 f951"/>
                <a:gd name="f1232" fmla="*/ f1116 1 f950"/>
                <a:gd name="f1233" fmla="*/ f1117 1 f951"/>
                <a:gd name="f1234" fmla="*/ f1118 1 f950"/>
                <a:gd name="f1235" fmla="*/ f1119 1 f951"/>
                <a:gd name="f1236" fmla="*/ f1120 1 f950"/>
                <a:gd name="f1237" fmla="*/ f1121 1 f951"/>
                <a:gd name="f1238" fmla="*/ f1122 1 f950"/>
                <a:gd name="f1239" fmla="*/ f1123 1 f951"/>
                <a:gd name="f1240" fmla="*/ f1124 1 f950"/>
                <a:gd name="f1241" fmla="*/ f1125 1 f951"/>
                <a:gd name="f1242" fmla="*/ f1126 1 f950"/>
                <a:gd name="f1243" fmla="*/ f1127 1 f951"/>
                <a:gd name="f1244" fmla="*/ f1128 1 f950"/>
                <a:gd name="f1245" fmla="*/ f1129 1 f951"/>
                <a:gd name="f1246" fmla="*/ f1130 1 f950"/>
                <a:gd name="f1247" fmla="*/ f1131 1 f951"/>
                <a:gd name="f1248" fmla="*/ f1132 1 f950"/>
                <a:gd name="f1249" fmla="*/ f1133 1 f951"/>
                <a:gd name="f1250" fmla="*/ f1134 1 f950"/>
                <a:gd name="f1251" fmla="*/ f1135 1 f951"/>
                <a:gd name="f1252" fmla="*/ f1136 1 f950"/>
                <a:gd name="f1253" fmla="*/ f1137 1 f950"/>
                <a:gd name="f1254" fmla="*/ f1138 1 f951"/>
                <a:gd name="f1255" fmla="*/ f1139 1 f950"/>
                <a:gd name="f1256" fmla="*/ f1140 1 f951"/>
                <a:gd name="f1257" fmla="*/ f1141 1 f950"/>
                <a:gd name="f1258" fmla="*/ f1142 1 f950"/>
                <a:gd name="f1259" fmla="*/ f1143 1 f951"/>
                <a:gd name="f1260" fmla="*/ f1144 1 f950"/>
                <a:gd name="f1261" fmla="*/ f1145 1 f951"/>
                <a:gd name="f1262" fmla="*/ f1146 1 f950"/>
                <a:gd name="f1263" fmla="*/ f1147 1 f951"/>
                <a:gd name="f1264" fmla="*/ f1148 1 f951"/>
                <a:gd name="f1265" fmla="*/ f1149 1 f950"/>
                <a:gd name="f1266" fmla="*/ f1150 1 f951"/>
                <a:gd name="f1267" fmla="*/ f1151 1 f950"/>
                <a:gd name="f1268" fmla="*/ f1152 1 f951"/>
                <a:gd name="f1269" fmla="*/ f1153 1 f950"/>
                <a:gd name="f1270" fmla="*/ f1154 1 f950"/>
                <a:gd name="f1271" fmla="*/ f1155 1 f950"/>
                <a:gd name="f1272" fmla="*/ f1156 1 f951"/>
                <a:gd name="f1273" fmla="*/ f1157 1 f950"/>
                <a:gd name="f1274" fmla="*/ f1158 1 f951"/>
                <a:gd name="f1275" fmla="*/ f1159 1 f951"/>
                <a:gd name="f1276" fmla="*/ f1160 1 f951"/>
                <a:gd name="f1277" fmla="*/ f1161 1 f950"/>
                <a:gd name="f1278" fmla="*/ f1162 1 f951"/>
                <a:gd name="f1279" fmla="*/ f1163 1 f950"/>
                <a:gd name="f1280" fmla="*/ f1164 1 f951"/>
                <a:gd name="f1281" fmla="*/ f1165 1 f950"/>
                <a:gd name="f1282" fmla="*/ f1166 1 f951"/>
                <a:gd name="f1283" fmla="*/ f1167 1 f950"/>
                <a:gd name="f1284" fmla="*/ f1168 1 f951"/>
                <a:gd name="f1285" fmla="*/ f1169 1 f950"/>
                <a:gd name="f1286" fmla="*/ f1170 1 f951"/>
                <a:gd name="f1287" fmla="*/ f1171 1 f950"/>
                <a:gd name="f1288" fmla="*/ f1172 1 f951"/>
                <a:gd name="f1289" fmla="*/ f1173 1 f950"/>
                <a:gd name="f1290" fmla="*/ f1174 1 f950"/>
                <a:gd name="f1291" fmla="*/ f1175 1 f951"/>
                <a:gd name="f1292" fmla="*/ f1176 1 f951"/>
                <a:gd name="f1293" fmla="*/ f1177 f941 1"/>
                <a:gd name="f1294" fmla="*/ f1178 f941 1"/>
                <a:gd name="f1295" fmla="*/ f1180 f942 1"/>
                <a:gd name="f1296" fmla="*/ f1179 f942 1"/>
                <a:gd name="f1297" fmla="*/ f1181 f941 1"/>
                <a:gd name="f1298" fmla="*/ f1182 f942 1"/>
                <a:gd name="f1299" fmla="*/ f1183 f941 1"/>
                <a:gd name="f1300" fmla="*/ f1184 f942 1"/>
                <a:gd name="f1301" fmla="*/ f1185 f941 1"/>
                <a:gd name="f1302" fmla="*/ f1186 f942 1"/>
                <a:gd name="f1303" fmla="*/ f1187 f941 1"/>
                <a:gd name="f1304" fmla="*/ f1188 f942 1"/>
                <a:gd name="f1305" fmla="*/ f1189 f941 1"/>
                <a:gd name="f1306" fmla="*/ f1190 f942 1"/>
                <a:gd name="f1307" fmla="*/ f1191 f941 1"/>
                <a:gd name="f1308" fmla="*/ f1192 f942 1"/>
                <a:gd name="f1309" fmla="*/ f1193 f941 1"/>
                <a:gd name="f1310" fmla="*/ f1194 f942 1"/>
                <a:gd name="f1311" fmla="*/ f1195 f941 1"/>
                <a:gd name="f1312" fmla="*/ f1196 f942 1"/>
                <a:gd name="f1313" fmla="*/ f1197 f941 1"/>
                <a:gd name="f1314" fmla="*/ f1198 f942 1"/>
                <a:gd name="f1315" fmla="*/ f1199 f941 1"/>
                <a:gd name="f1316" fmla="*/ f1200 f942 1"/>
                <a:gd name="f1317" fmla="*/ f1201 f941 1"/>
                <a:gd name="f1318" fmla="*/ f1202 f942 1"/>
                <a:gd name="f1319" fmla="*/ f1203 f941 1"/>
                <a:gd name="f1320" fmla="*/ f1204 f942 1"/>
                <a:gd name="f1321" fmla="*/ f1205 f941 1"/>
                <a:gd name="f1322" fmla="*/ f1206 f942 1"/>
                <a:gd name="f1323" fmla="*/ f1207 f941 1"/>
                <a:gd name="f1324" fmla="*/ f1208 f942 1"/>
                <a:gd name="f1325" fmla="*/ f1209 f941 1"/>
                <a:gd name="f1326" fmla="*/ f1210 f942 1"/>
                <a:gd name="f1327" fmla="*/ f1211 f941 1"/>
                <a:gd name="f1328" fmla="*/ f1212 f942 1"/>
                <a:gd name="f1329" fmla="*/ f1213 f941 1"/>
                <a:gd name="f1330" fmla="*/ f1214 f942 1"/>
                <a:gd name="f1331" fmla="*/ f1215 f941 1"/>
                <a:gd name="f1332" fmla="*/ f1216 f942 1"/>
                <a:gd name="f1333" fmla="*/ f1217 f941 1"/>
                <a:gd name="f1334" fmla="*/ f1218 f942 1"/>
                <a:gd name="f1335" fmla="*/ f1219 f941 1"/>
                <a:gd name="f1336" fmla="*/ f1220 f942 1"/>
                <a:gd name="f1337" fmla="*/ f1221 f941 1"/>
                <a:gd name="f1338" fmla="*/ f1222 f942 1"/>
                <a:gd name="f1339" fmla="*/ f1223 f941 1"/>
                <a:gd name="f1340" fmla="*/ f1224 f941 1"/>
                <a:gd name="f1341" fmla="*/ f1225 f942 1"/>
                <a:gd name="f1342" fmla="*/ f1226 f941 1"/>
                <a:gd name="f1343" fmla="*/ f1227 f942 1"/>
                <a:gd name="f1344" fmla="*/ f1228 f941 1"/>
                <a:gd name="f1345" fmla="*/ f1229 f942 1"/>
                <a:gd name="f1346" fmla="*/ f1230 f941 1"/>
                <a:gd name="f1347" fmla="*/ f1231 f942 1"/>
                <a:gd name="f1348" fmla="*/ f1232 f941 1"/>
                <a:gd name="f1349" fmla="*/ f1233 f942 1"/>
                <a:gd name="f1350" fmla="*/ f1234 f941 1"/>
                <a:gd name="f1351" fmla="*/ f1235 f942 1"/>
                <a:gd name="f1352" fmla="*/ f1236 f941 1"/>
                <a:gd name="f1353" fmla="*/ f1237 f942 1"/>
                <a:gd name="f1354" fmla="*/ f1238 f941 1"/>
                <a:gd name="f1355" fmla="*/ f1239 f942 1"/>
                <a:gd name="f1356" fmla="*/ f1240 f941 1"/>
                <a:gd name="f1357" fmla="*/ f1241 f942 1"/>
                <a:gd name="f1358" fmla="*/ f1242 f941 1"/>
                <a:gd name="f1359" fmla="*/ f1243 f942 1"/>
                <a:gd name="f1360" fmla="*/ f1244 f941 1"/>
                <a:gd name="f1361" fmla="*/ f1245 f942 1"/>
                <a:gd name="f1362" fmla="*/ f1246 f941 1"/>
                <a:gd name="f1363" fmla="*/ f1247 f942 1"/>
                <a:gd name="f1364" fmla="*/ f1248 f941 1"/>
                <a:gd name="f1365" fmla="*/ f1249 f942 1"/>
                <a:gd name="f1366" fmla="*/ f1250 f941 1"/>
                <a:gd name="f1367" fmla="*/ f1251 f942 1"/>
                <a:gd name="f1368" fmla="*/ f1252 f941 1"/>
                <a:gd name="f1369" fmla="*/ f1253 f941 1"/>
                <a:gd name="f1370" fmla="*/ f1254 f942 1"/>
                <a:gd name="f1371" fmla="*/ f1255 f941 1"/>
                <a:gd name="f1372" fmla="*/ f1256 f942 1"/>
                <a:gd name="f1373" fmla="*/ f1257 f941 1"/>
                <a:gd name="f1374" fmla="*/ f1258 f941 1"/>
                <a:gd name="f1375" fmla="*/ f1259 f942 1"/>
                <a:gd name="f1376" fmla="*/ f1260 f941 1"/>
                <a:gd name="f1377" fmla="*/ f1261 f942 1"/>
                <a:gd name="f1378" fmla="*/ f1262 f941 1"/>
                <a:gd name="f1379" fmla="*/ f1263 f942 1"/>
                <a:gd name="f1380" fmla="*/ f1264 f942 1"/>
                <a:gd name="f1381" fmla="*/ f1265 f941 1"/>
                <a:gd name="f1382" fmla="*/ f1266 f942 1"/>
                <a:gd name="f1383" fmla="*/ f1267 f941 1"/>
                <a:gd name="f1384" fmla="*/ f1268 f942 1"/>
                <a:gd name="f1385" fmla="*/ f1269 f941 1"/>
                <a:gd name="f1386" fmla="*/ f1270 f941 1"/>
                <a:gd name="f1387" fmla="*/ f1271 f941 1"/>
                <a:gd name="f1388" fmla="*/ f1272 f942 1"/>
                <a:gd name="f1389" fmla="*/ f1273 f941 1"/>
                <a:gd name="f1390" fmla="*/ f1274 f942 1"/>
                <a:gd name="f1391" fmla="*/ f1275 f942 1"/>
                <a:gd name="f1392" fmla="*/ f1276 f942 1"/>
                <a:gd name="f1393" fmla="*/ f1277 f941 1"/>
                <a:gd name="f1394" fmla="*/ f1278 f942 1"/>
                <a:gd name="f1395" fmla="*/ f1279 f941 1"/>
                <a:gd name="f1396" fmla="*/ f1280 f942 1"/>
                <a:gd name="f1397" fmla="*/ f1281 f941 1"/>
                <a:gd name="f1398" fmla="*/ f1282 f942 1"/>
                <a:gd name="f1399" fmla="*/ f1283 f941 1"/>
                <a:gd name="f1400" fmla="*/ f1284 f942 1"/>
                <a:gd name="f1401" fmla="*/ f1285 f941 1"/>
                <a:gd name="f1402" fmla="*/ f1286 f942 1"/>
                <a:gd name="f1403" fmla="*/ f1287 f941 1"/>
                <a:gd name="f1404" fmla="*/ f1288 f942 1"/>
                <a:gd name="f1405" fmla="*/ f1289 f941 1"/>
                <a:gd name="f1406" fmla="*/ f1290 f941 1"/>
                <a:gd name="f1407" fmla="*/ f1291 f942 1"/>
                <a:gd name="f1408" fmla="*/ f1292 f9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4">
                  <a:pos x="f1297" y="f1298"/>
                </a:cxn>
                <a:cxn ang="f1064">
                  <a:pos x="f1299" y="f1300"/>
                </a:cxn>
                <a:cxn ang="f1064">
                  <a:pos x="f1301" y="f1302"/>
                </a:cxn>
                <a:cxn ang="f1064">
                  <a:pos x="f1303" y="f1304"/>
                </a:cxn>
                <a:cxn ang="f1064">
                  <a:pos x="f1305" y="f1306"/>
                </a:cxn>
                <a:cxn ang="f1064">
                  <a:pos x="f1307" y="f1308"/>
                </a:cxn>
                <a:cxn ang="f1064">
                  <a:pos x="f1309" y="f1310"/>
                </a:cxn>
                <a:cxn ang="f1064">
                  <a:pos x="f1311" y="f1312"/>
                </a:cxn>
                <a:cxn ang="f1064">
                  <a:pos x="f1313" y="f1314"/>
                </a:cxn>
                <a:cxn ang="f1064">
                  <a:pos x="f1315" y="f1316"/>
                </a:cxn>
                <a:cxn ang="f1064">
                  <a:pos x="f1317" y="f1318"/>
                </a:cxn>
                <a:cxn ang="f1064">
                  <a:pos x="f1319" y="f1320"/>
                </a:cxn>
                <a:cxn ang="f1064">
                  <a:pos x="f1321" y="f1322"/>
                </a:cxn>
                <a:cxn ang="f1064">
                  <a:pos x="f1323" y="f1324"/>
                </a:cxn>
                <a:cxn ang="f1064">
                  <a:pos x="f1325" y="f1326"/>
                </a:cxn>
                <a:cxn ang="f1064">
                  <a:pos x="f1327" y="f1328"/>
                </a:cxn>
                <a:cxn ang="f1064">
                  <a:pos x="f1329" y="f1330"/>
                </a:cxn>
                <a:cxn ang="f1064">
                  <a:pos x="f1331" y="f1332"/>
                </a:cxn>
                <a:cxn ang="f1064">
                  <a:pos x="f1333" y="f1334"/>
                </a:cxn>
                <a:cxn ang="f1064">
                  <a:pos x="f1335" y="f1336"/>
                </a:cxn>
                <a:cxn ang="f1064">
                  <a:pos x="f1337" y="f1338"/>
                </a:cxn>
                <a:cxn ang="f1064">
                  <a:pos x="f1339" y="f1324"/>
                </a:cxn>
                <a:cxn ang="f1064">
                  <a:pos x="f1340" y="f1341"/>
                </a:cxn>
                <a:cxn ang="f1064">
                  <a:pos x="f1342" y="f1343"/>
                </a:cxn>
                <a:cxn ang="f1064">
                  <a:pos x="f1344" y="f1345"/>
                </a:cxn>
                <a:cxn ang="f1064">
                  <a:pos x="f1346" y="f1347"/>
                </a:cxn>
                <a:cxn ang="f1064">
                  <a:pos x="f1348" y="f1349"/>
                </a:cxn>
                <a:cxn ang="f1064">
                  <a:pos x="f1350" y="f1351"/>
                </a:cxn>
                <a:cxn ang="f1064">
                  <a:pos x="f1352" y="f1353"/>
                </a:cxn>
                <a:cxn ang="f1064">
                  <a:pos x="f1354" y="f1355"/>
                </a:cxn>
                <a:cxn ang="f1064">
                  <a:pos x="f1356" y="f1357"/>
                </a:cxn>
                <a:cxn ang="f1064">
                  <a:pos x="f1358" y="f1359"/>
                </a:cxn>
                <a:cxn ang="f1064">
                  <a:pos x="f1360" y="f1361"/>
                </a:cxn>
                <a:cxn ang="f1064">
                  <a:pos x="f1362" y="f1363"/>
                </a:cxn>
                <a:cxn ang="f1064">
                  <a:pos x="f1364" y="f1365"/>
                </a:cxn>
                <a:cxn ang="f1064">
                  <a:pos x="f1366" y="f1367"/>
                </a:cxn>
                <a:cxn ang="f1064">
                  <a:pos x="f1368" y="f1314"/>
                </a:cxn>
                <a:cxn ang="f1064">
                  <a:pos x="f1369" y="f1370"/>
                </a:cxn>
                <a:cxn ang="f1064">
                  <a:pos x="f1371" y="f1372"/>
                </a:cxn>
                <a:cxn ang="f1064">
                  <a:pos x="f1373" y="f1322"/>
                </a:cxn>
                <a:cxn ang="f1064">
                  <a:pos x="f1374" y="f1375"/>
                </a:cxn>
                <a:cxn ang="f1064">
                  <a:pos x="f1376" y="f1377"/>
                </a:cxn>
                <a:cxn ang="f1064">
                  <a:pos x="f1378" y="f1379"/>
                </a:cxn>
                <a:cxn ang="f1064">
                  <a:pos x="f1337" y="f1380"/>
                </a:cxn>
                <a:cxn ang="f1064">
                  <a:pos x="f1381" y="f1382"/>
                </a:cxn>
                <a:cxn ang="f1064">
                  <a:pos x="f1383" y="f1384"/>
                </a:cxn>
                <a:cxn ang="f1064">
                  <a:pos x="f1385" y="f1382"/>
                </a:cxn>
                <a:cxn ang="f1064">
                  <a:pos x="f1386" y="f1380"/>
                </a:cxn>
                <a:cxn ang="f1064">
                  <a:pos x="f1386" y="f1379"/>
                </a:cxn>
                <a:cxn ang="f1064">
                  <a:pos x="f1387" y="f1388"/>
                </a:cxn>
                <a:cxn ang="f1064">
                  <a:pos x="f1389" y="f1390"/>
                </a:cxn>
                <a:cxn ang="f1064">
                  <a:pos x="f1383" y="f1391"/>
                </a:cxn>
                <a:cxn ang="f1064">
                  <a:pos x="f1368" y="f1392"/>
                </a:cxn>
                <a:cxn ang="f1064">
                  <a:pos x="f1393" y="f1394"/>
                </a:cxn>
                <a:cxn ang="f1064">
                  <a:pos x="f1395" y="f1396"/>
                </a:cxn>
                <a:cxn ang="f1064">
                  <a:pos x="f1397" y="f1398"/>
                </a:cxn>
                <a:cxn ang="f1064">
                  <a:pos x="f1399" y="f1400"/>
                </a:cxn>
                <a:cxn ang="f1064">
                  <a:pos x="f1401" y="f1402"/>
                </a:cxn>
                <a:cxn ang="f1064">
                  <a:pos x="f1403" y="f1404"/>
                </a:cxn>
                <a:cxn ang="f1064">
                  <a:pos x="f1405" y="f1392"/>
                </a:cxn>
                <a:cxn ang="f1064">
                  <a:pos x="f1406" y="f1407"/>
                </a:cxn>
                <a:cxn ang="f1064">
                  <a:pos x="f1383" y="f1408"/>
                </a:cxn>
              </a:cxnLst>
              <a:rect l="f1293" t="f1296" r="f1294" b="f1295"/>
              <a:pathLst>
                <a:path w="1246" h="1065">
                  <a:moveTo>
                    <a:pt x="f9" y="f10"/>
                  </a:moveTo>
                  <a:cubicBezTo>
                    <a:pt x="f9" y="f11"/>
                    <a:pt x="f12" y="f13"/>
                    <a:pt x="f14" y="f15"/>
                  </a:cubicBezTo>
                  <a:cubicBezTo>
                    <a:pt x="f14" y="f15"/>
                    <a:pt x="f16" y="f15"/>
                    <a:pt x="f14" y="f15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9" y="f27"/>
                  </a:cubicBezTo>
                  <a:cubicBezTo>
                    <a:pt x="f9" y="f27"/>
                    <a:pt x="f9" y="f28"/>
                    <a:pt x="f9" y="f29"/>
                  </a:cubicBezTo>
                  <a:cubicBezTo>
                    <a:pt x="f21" y="f30"/>
                    <a:pt x="f31" y="f30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22"/>
                  </a:cubicBezTo>
                  <a:cubicBezTo>
                    <a:pt x="f55" y="f13"/>
                    <a:pt x="f56" y="f11"/>
                    <a:pt x="f55" y="f10"/>
                  </a:cubicBezTo>
                  <a:cubicBezTo>
                    <a:pt x="f57" y="f58"/>
                    <a:pt x="f54" y="f59"/>
                    <a:pt x="f54" y="f59"/>
                  </a:cubicBezTo>
                  <a:cubicBezTo>
                    <a:pt x="f60" y="f10"/>
                    <a:pt x="f61" y="f62"/>
                    <a:pt x="f61" y="f62"/>
                  </a:cubicBezTo>
                  <a:cubicBezTo>
                    <a:pt x="f54" y="f63"/>
                    <a:pt x="f64" y="f65"/>
                    <a:pt x="f64" y="f65"/>
                  </a:cubicBezTo>
                  <a:cubicBezTo>
                    <a:pt x="f66" y="f65"/>
                    <a:pt x="f67" y="f68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7" y="f78"/>
                  </a:cubicBezTo>
                  <a:cubicBezTo>
                    <a:pt x="f75" y="f79"/>
                    <a:pt x="f80" y="f81"/>
                    <a:pt x="f80" y="f82"/>
                  </a:cubicBezTo>
                  <a:cubicBezTo>
                    <a:pt x="f80" y="f83"/>
                    <a:pt x="f84" y="f85"/>
                    <a:pt x="f86" y="f87"/>
                  </a:cubicBezTo>
                  <a:cubicBezTo>
                    <a:pt x="f88" y="f89"/>
                    <a:pt x="f66" y="f90"/>
                    <a:pt x="f91" y="f92"/>
                  </a:cubicBezTo>
                  <a:cubicBezTo>
                    <a:pt x="f93" y="f94"/>
                    <a:pt x="f95" y="f96"/>
                    <a:pt x="f40" y="f97"/>
                  </a:cubicBezTo>
                  <a:cubicBezTo>
                    <a:pt x="f40" y="f98"/>
                    <a:pt x="f40" y="f99"/>
                    <a:pt x="f95" y="f98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4" y="f105"/>
                    <a:pt x="f25" y="f106"/>
                    <a:pt x="f107" y="f108"/>
                  </a:cubicBezTo>
                  <a:cubicBezTo>
                    <a:pt x="f109" y="f108"/>
                    <a:pt x="f110" y="f111"/>
                    <a:pt x="f110" y="f111"/>
                  </a:cubicBezTo>
                  <a:cubicBezTo>
                    <a:pt x="f112" y="f113"/>
                    <a:pt x="f17" y="f111"/>
                    <a:pt x="f114" y="f113"/>
                  </a:cubicBezTo>
                  <a:cubicBezTo>
                    <a:pt x="f115" y="f116"/>
                    <a:pt x="f115" y="f117"/>
                    <a:pt x="f114" y="f117"/>
                  </a:cubicBezTo>
                  <a:cubicBezTo>
                    <a:pt x="f16" y="f87"/>
                    <a:pt x="f118" y="f119"/>
                    <a:pt x="f120" y="f121"/>
                  </a:cubicBezTo>
                  <a:cubicBezTo>
                    <a:pt x="f122" y="f123"/>
                    <a:pt x="f9" y="f63"/>
                    <a:pt x="f9" y="f10"/>
                  </a:cubicBezTo>
                  <a:close/>
                  <a:moveTo>
                    <a:pt x="f35" y="f124"/>
                  </a:moveTo>
                  <a:cubicBezTo>
                    <a:pt x="f28" y="f125"/>
                    <a:pt x="f33" y="f124"/>
                    <a:pt x="f126" y="f127"/>
                  </a:cubicBezTo>
                  <a:cubicBezTo>
                    <a:pt x="f26" y="f127"/>
                    <a:pt x="f26" y="f127"/>
                    <a:pt x="f26" y="f127"/>
                  </a:cubicBezTo>
                  <a:cubicBezTo>
                    <a:pt x="f33" y="f125"/>
                    <a:pt x="f27" y="f128"/>
                    <a:pt x="f129" y="f128"/>
                  </a:cubicBezTo>
                  <a:cubicBezTo>
                    <a:pt x="f47" y="f128"/>
                    <a:pt x="f130" y="f18"/>
                    <a:pt x="f131" y="f132"/>
                  </a:cubicBezTo>
                  <a:cubicBezTo>
                    <a:pt x="f131" y="f132"/>
                    <a:pt x="f133" y="f134"/>
                    <a:pt x="f135" y="f51"/>
                  </a:cubicBezTo>
                  <a:cubicBezTo>
                    <a:pt x="f136" y="f137"/>
                    <a:pt x="f138" y="f27"/>
                    <a:pt x="f139" y="f140"/>
                  </a:cubicBezTo>
                  <a:cubicBezTo>
                    <a:pt x="f141" y="f29"/>
                    <a:pt x="f142" y="f143"/>
                    <a:pt x="f142" y="f143"/>
                  </a:cubicBezTo>
                  <a:cubicBezTo>
                    <a:pt x="f144" y="f145"/>
                    <a:pt x="f144" y="f145"/>
                    <a:pt x="f144" y="f145"/>
                  </a:cubicBezTo>
                  <a:cubicBezTo>
                    <a:pt x="f53" y="f28"/>
                    <a:pt x="f124" y="f142"/>
                    <a:pt x="f125" y="f146"/>
                  </a:cubicBezTo>
                  <a:cubicBezTo>
                    <a:pt x="f143" y="f128"/>
                    <a:pt x="f143" y="f128"/>
                    <a:pt x="f143" y="f128"/>
                  </a:cubicBezTo>
                  <a:cubicBezTo>
                    <a:pt x="f128" y="f132"/>
                    <a:pt x="f15" y="f22"/>
                    <a:pt x="f127" y="f18"/>
                  </a:cubicBezTo>
                  <a:cubicBezTo>
                    <a:pt x="f147" y="f18"/>
                    <a:pt x="f147" y="f18"/>
                    <a:pt x="f147" y="f18"/>
                  </a:cubicBezTo>
                  <a:cubicBezTo>
                    <a:pt x="f124" y="f132"/>
                    <a:pt x="f132" y="f148"/>
                    <a:pt x="f24" y="f124"/>
                  </a:cubicBezTo>
                  <a:cubicBezTo>
                    <a:pt x="f24" y="f59"/>
                    <a:pt x="f149" y="f11"/>
                    <a:pt x="f150" y="f148"/>
                  </a:cubicBezTo>
                  <a:cubicBezTo>
                    <a:pt x="f125" y="f148"/>
                    <a:pt x="f125" y="f148"/>
                    <a:pt x="f125" y="f148"/>
                  </a:cubicBezTo>
                  <a:cubicBezTo>
                    <a:pt x="f149" y="f59"/>
                    <a:pt x="f20" y="f151"/>
                    <a:pt x="f137" y="f152"/>
                  </a:cubicBezTo>
                  <a:cubicBezTo>
                    <a:pt x="f153" y="f151"/>
                    <a:pt x="f153" y="f151"/>
                    <a:pt x="f153" y="f151"/>
                  </a:cubicBezTo>
                  <a:cubicBezTo>
                    <a:pt x="f154" y="f68"/>
                    <a:pt x="f154" y="f68"/>
                    <a:pt x="f154" y="f68"/>
                  </a:cubicBezTo>
                  <a:cubicBezTo>
                    <a:pt x="f26" y="f74"/>
                    <a:pt x="f26" y="f74"/>
                    <a:pt x="f26" y="f74"/>
                  </a:cubicBezTo>
                  <a:cubicBezTo>
                    <a:pt x="f27" y="f68"/>
                    <a:pt x="f27" y="f68"/>
                    <a:pt x="f27" y="f68"/>
                  </a:cubicBezTo>
                  <a:cubicBezTo>
                    <a:pt x="f155" y="f96"/>
                    <a:pt x="f155" y="f96"/>
                    <a:pt x="f155" y="f96"/>
                  </a:cubicBezTo>
                  <a:cubicBezTo>
                    <a:pt x="f136" y="f101"/>
                    <a:pt x="f48" y="f156"/>
                    <a:pt x="f157" y="f97"/>
                  </a:cubicBezTo>
                  <a:cubicBezTo>
                    <a:pt x="f157" y="f101"/>
                    <a:pt x="f158" y="f159"/>
                    <a:pt x="f160" y="f161"/>
                  </a:cubicBezTo>
                  <a:cubicBezTo>
                    <a:pt x="f130" y="f58"/>
                    <a:pt x="f130" y="f58"/>
                    <a:pt x="f130" y="f58"/>
                  </a:cubicBezTo>
                  <a:cubicBezTo>
                    <a:pt x="f162" y="f163"/>
                    <a:pt x="f162" y="f163"/>
                    <a:pt x="f162" y="f163"/>
                  </a:cubicBezTo>
                  <a:cubicBezTo>
                    <a:pt x="f164" y="f147"/>
                    <a:pt x="f164" y="f147"/>
                    <a:pt x="f164" y="f147"/>
                  </a:cubicBezTo>
                  <a:cubicBezTo>
                    <a:pt x="f165" y="f59"/>
                    <a:pt x="f165" y="f59"/>
                    <a:pt x="f165" y="f59"/>
                  </a:cubicBezTo>
                  <a:lnTo>
                    <a:pt x="f35" y="f124"/>
                  </a:lnTo>
                  <a:close/>
                  <a:moveTo>
                    <a:pt x="f166" y="f167"/>
                  </a:moveTo>
                  <a:cubicBezTo>
                    <a:pt x="f166" y="f167"/>
                    <a:pt x="f166" y="f168"/>
                    <a:pt x="f166" y="f168"/>
                  </a:cubicBezTo>
                  <a:cubicBezTo>
                    <a:pt x="f169" y="f170"/>
                    <a:pt x="f171" y="f172"/>
                    <a:pt x="f171" y="f173"/>
                  </a:cubicBezTo>
                  <a:cubicBezTo>
                    <a:pt x="f171" y="f174"/>
                    <a:pt x="f175" y="f176"/>
                    <a:pt x="f177" y="f176"/>
                  </a:cubicBezTo>
                  <a:cubicBezTo>
                    <a:pt x="f178" y="f176"/>
                    <a:pt x="f179" y="f180"/>
                    <a:pt x="f181" y="f180"/>
                  </a:cubicBezTo>
                  <a:cubicBezTo>
                    <a:pt x="f182" y="f180"/>
                    <a:pt x="f183" y="f184"/>
                    <a:pt x="f185" y="f186"/>
                  </a:cubicBezTo>
                  <a:cubicBezTo>
                    <a:pt x="f187" y="f186"/>
                    <a:pt x="f187" y="f188"/>
                    <a:pt x="f185" y="f186"/>
                  </a:cubicBezTo>
                  <a:cubicBezTo>
                    <a:pt x="f189" y="f186"/>
                    <a:pt x="f181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82" y="f114"/>
                    <a:pt x="f199" y="f200"/>
                    <a:pt x="f201" y="f21"/>
                  </a:cubicBezTo>
                  <a:cubicBezTo>
                    <a:pt x="f202" y="f21"/>
                    <a:pt x="f202" y="f203"/>
                    <a:pt x="f201" y="f109"/>
                  </a:cubicBezTo>
                  <a:cubicBezTo>
                    <a:pt x="f204" y="f107"/>
                    <a:pt x="f205" y="f206"/>
                    <a:pt x="f207" y="f208"/>
                  </a:cubicBezTo>
                  <a:cubicBezTo>
                    <a:pt x="f209" y="f210"/>
                    <a:pt x="f207" y="f211"/>
                    <a:pt x="f212" y="f213"/>
                  </a:cubicBezTo>
                  <a:cubicBezTo>
                    <a:pt x="f214" y="f40"/>
                    <a:pt x="f215" y="f69"/>
                    <a:pt x="f216" y="f69"/>
                  </a:cubicBezTo>
                  <a:cubicBezTo>
                    <a:pt x="f217" y="f69"/>
                    <a:pt x="f218" y="f122"/>
                    <a:pt x="f219" y="f122"/>
                  </a:cubicBezTo>
                  <a:cubicBezTo>
                    <a:pt x="f220" y="f122"/>
                    <a:pt x="f221" y="f12"/>
                    <a:pt x="f168" y="f222"/>
                  </a:cubicBezTo>
                  <a:cubicBezTo>
                    <a:pt x="f223" y="f19"/>
                    <a:pt x="f223" y="f19"/>
                    <a:pt x="f223" y="f9"/>
                  </a:cubicBezTo>
                  <a:cubicBezTo>
                    <a:pt x="f223" y="f224"/>
                    <a:pt x="f225" y="f115"/>
                    <a:pt x="f226" y="f115"/>
                  </a:cubicBezTo>
                  <a:cubicBezTo>
                    <a:pt x="f227" y="f115"/>
                    <a:pt x="f228" y="f224"/>
                    <a:pt x="f229" y="f114"/>
                  </a:cubicBezTo>
                  <a:cubicBezTo>
                    <a:pt x="f229" y="f114"/>
                    <a:pt x="f229" y="f114"/>
                    <a:pt x="f229" y="f224"/>
                  </a:cubicBezTo>
                  <a:cubicBezTo>
                    <a:pt x="f229" y="f224"/>
                    <a:pt x="f229" y="f230"/>
                    <a:pt x="f229" y="f231"/>
                  </a:cubicBezTo>
                  <a:cubicBezTo>
                    <a:pt x="f229" y="f232"/>
                    <a:pt x="f233" y="f234"/>
                    <a:pt x="f233" y="f234"/>
                  </a:cubicBezTo>
                  <a:cubicBezTo>
                    <a:pt x="f235" y="f192"/>
                    <a:pt x="f236" y="f237"/>
                    <a:pt x="f221" y="f238"/>
                  </a:cubicBezTo>
                  <a:cubicBezTo>
                    <a:pt x="f223" y="f239"/>
                    <a:pt x="f240" y="f241"/>
                    <a:pt x="f242" y="f192"/>
                  </a:cubicBezTo>
                  <a:cubicBezTo>
                    <a:pt x="f243" y="f192"/>
                    <a:pt x="f242" y="f244"/>
                    <a:pt x="f245" y="f244"/>
                  </a:cubicBezTo>
                  <a:cubicBezTo>
                    <a:pt x="f246" y="f244"/>
                    <a:pt x="f247" y="f238"/>
                    <a:pt x="f173" y="f248"/>
                  </a:cubicBezTo>
                  <a:cubicBezTo>
                    <a:pt x="f249" y="f250"/>
                    <a:pt x="f251" y="f252"/>
                    <a:pt x="f251" y="f249"/>
                  </a:cubicBezTo>
                  <a:cubicBezTo>
                    <a:pt x="f251" y="f253"/>
                    <a:pt x="f254" y="f255"/>
                    <a:pt x="f256" y="f253"/>
                  </a:cubicBezTo>
                  <a:cubicBezTo>
                    <a:pt x="f257" y="f258"/>
                    <a:pt x="f259" y="f180"/>
                    <a:pt x="f260" y="f242"/>
                  </a:cubicBezTo>
                  <a:cubicBezTo>
                    <a:pt x="f242" y="f249"/>
                    <a:pt x="f254" y="f261"/>
                    <a:pt x="f180" y="f262"/>
                  </a:cubicBezTo>
                  <a:cubicBezTo>
                    <a:pt x="f180" y="f262"/>
                    <a:pt x="f243" y="f262"/>
                    <a:pt x="f243" y="f262"/>
                  </a:cubicBezTo>
                  <a:cubicBezTo>
                    <a:pt x="f245" y="f263"/>
                    <a:pt x="f264" y="f265"/>
                    <a:pt x="f266" y="f265"/>
                  </a:cubicBezTo>
                  <a:cubicBezTo>
                    <a:pt x="f267" y="f265"/>
                    <a:pt x="f219" y="f223"/>
                    <a:pt x="f228" y="f240"/>
                  </a:cubicBezTo>
                  <a:cubicBezTo>
                    <a:pt x="f268" y="f262"/>
                    <a:pt x="f269" y="f221"/>
                    <a:pt x="f166" y="f167"/>
                  </a:cubicBezTo>
                  <a:moveTo>
                    <a:pt x="f99" y="f240"/>
                  </a:moveTo>
                  <a:cubicBezTo>
                    <a:pt x="f270" y="f223"/>
                    <a:pt x="f271" y="f265"/>
                    <a:pt x="f116" y="f265"/>
                  </a:cubicBezTo>
                  <a:cubicBezTo>
                    <a:pt x="f272" y="f265"/>
                    <a:pt x="f82" y="f263"/>
                    <a:pt x="f81" y="f262"/>
                  </a:cubicBezTo>
                  <a:cubicBezTo>
                    <a:pt x="f81" y="f262"/>
                    <a:pt x="f273" y="f262"/>
                    <a:pt x="f79" y="f262"/>
                  </a:cubicBezTo>
                  <a:cubicBezTo>
                    <a:pt x="f274" y="f261"/>
                    <a:pt x="f81" y="f249"/>
                    <a:pt x="f275" y="f242"/>
                  </a:cubicBezTo>
                  <a:cubicBezTo>
                    <a:pt x="f276" y="f180"/>
                    <a:pt x="f70" y="f258"/>
                    <a:pt x="f277" y="f253"/>
                  </a:cubicBezTo>
                  <a:cubicBezTo>
                    <a:pt x="f277" y="f255"/>
                    <a:pt x="f278" y="f253"/>
                    <a:pt x="f278" y="f249"/>
                  </a:cubicBezTo>
                  <a:cubicBezTo>
                    <a:pt x="f278" y="f252"/>
                    <a:pt x="f279" y="f250"/>
                    <a:pt x="f116" y="f248"/>
                  </a:cubicBezTo>
                  <a:cubicBezTo>
                    <a:pt x="f89" y="f238"/>
                    <a:pt x="f280" y="f244"/>
                    <a:pt x="f82" y="f244"/>
                  </a:cubicBezTo>
                  <a:cubicBezTo>
                    <a:pt x="f81" y="f244"/>
                    <a:pt x="f81" y="f192"/>
                    <a:pt x="f81" y="f192"/>
                  </a:cubicBezTo>
                  <a:cubicBezTo>
                    <a:pt x="f281" y="f241"/>
                    <a:pt x="f271" y="f282"/>
                    <a:pt x="f161" y="f238"/>
                  </a:cubicBezTo>
                  <a:cubicBezTo>
                    <a:pt x="f108" y="f237"/>
                    <a:pt x="f283" y="f192"/>
                    <a:pt x="f284" y="f234"/>
                  </a:cubicBezTo>
                  <a:cubicBezTo>
                    <a:pt x="f284" y="f234"/>
                    <a:pt x="f285" y="f232"/>
                    <a:pt x="f285" y="f231"/>
                  </a:cubicBezTo>
                  <a:cubicBezTo>
                    <a:pt x="f285" y="f230"/>
                    <a:pt x="f286" y="f224"/>
                    <a:pt x="f286" y="f224"/>
                  </a:cubicBezTo>
                  <a:cubicBezTo>
                    <a:pt x="f286" y="f114"/>
                    <a:pt x="f285" y="f114"/>
                    <a:pt x="f285" y="f114"/>
                  </a:cubicBezTo>
                  <a:cubicBezTo>
                    <a:pt x="f99" y="f224"/>
                    <a:pt x="f156" y="f115"/>
                    <a:pt x="f287" y="f115"/>
                  </a:cubicBezTo>
                  <a:cubicBezTo>
                    <a:pt x="f270" y="f115"/>
                    <a:pt x="f271" y="f224"/>
                    <a:pt x="f271" y="f9"/>
                  </a:cubicBezTo>
                  <a:cubicBezTo>
                    <a:pt x="f271" y="f19"/>
                    <a:pt x="f271" y="f19"/>
                    <a:pt x="f105" y="f222"/>
                  </a:cubicBezTo>
                  <a:cubicBezTo>
                    <a:pt x="f288" y="f12"/>
                    <a:pt x="f289" y="f122"/>
                    <a:pt x="f290" y="f122"/>
                  </a:cubicBezTo>
                  <a:cubicBezTo>
                    <a:pt x="f291" y="f122"/>
                    <a:pt x="f292" y="f69"/>
                    <a:pt x="f293" y="f69"/>
                  </a:cubicBezTo>
                  <a:cubicBezTo>
                    <a:pt x="f294" y="f69"/>
                    <a:pt x="f295" y="f40"/>
                    <a:pt x="f296" y="f213"/>
                  </a:cubicBezTo>
                  <a:cubicBezTo>
                    <a:pt x="f297" y="f211"/>
                    <a:pt x="f298" y="f210"/>
                    <a:pt x="f297" y="f208"/>
                  </a:cubicBezTo>
                  <a:cubicBezTo>
                    <a:pt x="f299" y="f206"/>
                    <a:pt x="f300" y="f107"/>
                    <a:pt x="f301" y="f109"/>
                  </a:cubicBezTo>
                  <a:cubicBezTo>
                    <a:pt x="f302" y="f203"/>
                    <a:pt x="f302" y="f21"/>
                    <a:pt x="f301" y="f21"/>
                  </a:cubicBezTo>
                  <a:cubicBezTo>
                    <a:pt x="f303" y="f200"/>
                    <a:pt x="f304" y="f114"/>
                    <a:pt x="f305" y="f198"/>
                  </a:cubicBezTo>
                  <a:cubicBezTo>
                    <a:pt x="f306" y="f196"/>
                    <a:pt x="f307" y="f194"/>
                    <a:pt x="f308" y="f192"/>
                  </a:cubicBezTo>
                  <a:cubicBezTo>
                    <a:pt x="f309" y="f190"/>
                    <a:pt x="f310" y="f186"/>
                    <a:pt x="f311" y="f186"/>
                  </a:cubicBezTo>
                  <a:cubicBezTo>
                    <a:pt x="f311" y="f186"/>
                    <a:pt x="f311" y="f186"/>
                    <a:pt x="f311" y="f186"/>
                  </a:cubicBezTo>
                  <a:cubicBezTo>
                    <a:pt x="f310" y="f184"/>
                    <a:pt x="f304" y="f180"/>
                    <a:pt x="f309" y="f180"/>
                  </a:cubicBezTo>
                  <a:cubicBezTo>
                    <a:pt x="f312" y="f180"/>
                    <a:pt x="f313" y="f176"/>
                    <a:pt x="f314" y="f176"/>
                  </a:cubicBezTo>
                  <a:cubicBezTo>
                    <a:pt x="f315" y="f176"/>
                    <a:pt x="f316" y="f174"/>
                    <a:pt x="f316" y="f173"/>
                  </a:cubicBezTo>
                  <a:cubicBezTo>
                    <a:pt x="f316" y="f172"/>
                    <a:pt x="f317" y="f170"/>
                    <a:pt x="f318" y="f168"/>
                  </a:cubicBezTo>
                  <a:cubicBezTo>
                    <a:pt x="f318" y="f168"/>
                    <a:pt x="f318" y="f167"/>
                    <a:pt x="f318" y="f167"/>
                  </a:cubicBezTo>
                  <a:cubicBezTo>
                    <a:pt x="f319" y="f221"/>
                    <a:pt x="f286" y="f262"/>
                    <a:pt x="f99" y="f240"/>
                  </a:cubicBezTo>
                  <a:close/>
                  <a:moveTo>
                    <a:pt x="f320" y="f321"/>
                  </a:moveTo>
                  <a:cubicBezTo>
                    <a:pt x="f44" y="f274"/>
                    <a:pt x="f60" y="f274"/>
                    <a:pt x="f54" y="f278"/>
                  </a:cubicBezTo>
                  <a:cubicBezTo>
                    <a:pt x="f61" y="f278"/>
                    <a:pt x="f61" y="f322"/>
                    <a:pt x="f64" y="f322"/>
                  </a:cubicBezTo>
                  <a:cubicBezTo>
                    <a:pt x="f323" y="f324"/>
                    <a:pt x="f320" y="f62"/>
                    <a:pt x="f325" y="f62"/>
                  </a:cubicBezTo>
                  <a:cubicBezTo>
                    <a:pt x="f158" y="f62"/>
                    <a:pt x="f326" y="f327"/>
                    <a:pt x="f48" y="f74"/>
                  </a:cubicBezTo>
                  <a:cubicBezTo>
                    <a:pt x="f328" y="f329"/>
                    <a:pt x="f50" y="f329"/>
                    <a:pt x="f50" y="f74"/>
                  </a:cubicBezTo>
                  <a:cubicBezTo>
                    <a:pt x="f160" y="f274"/>
                    <a:pt x="f330" y="f324"/>
                    <a:pt x="f320" y="f321"/>
                  </a:cubicBezTo>
                  <a:close/>
                  <a:moveTo>
                    <a:pt x="f331" y="f119"/>
                  </a:moveTo>
                  <a:cubicBezTo>
                    <a:pt x="f57" y="f276"/>
                    <a:pt x="f42" y="f332"/>
                    <a:pt x="f42" y="f121"/>
                  </a:cubicBezTo>
                  <a:cubicBezTo>
                    <a:pt x="f333" y="f78"/>
                    <a:pt x="f69" y="f79"/>
                    <a:pt x="f331" y="f119"/>
                  </a:cubicBezTo>
                  <a:moveTo>
                    <a:pt x="f334" y="f335"/>
                  </a:moveTo>
                  <a:cubicBezTo>
                    <a:pt x="f336" y="f337"/>
                    <a:pt x="f338" y="f335"/>
                    <a:pt x="f47" y="f335"/>
                  </a:cubicBezTo>
                  <a:cubicBezTo>
                    <a:pt x="f29" y="f335"/>
                    <a:pt x="f28" y="f196"/>
                    <a:pt x="f28" y="f339"/>
                  </a:cubicBezTo>
                  <a:cubicBezTo>
                    <a:pt x="f28" y="f340"/>
                    <a:pt x="f27" y="f340"/>
                    <a:pt x="f27" y="f340"/>
                  </a:cubicBezTo>
                  <a:cubicBezTo>
                    <a:pt x="f341" y="f342"/>
                    <a:pt x="f28" y="f115"/>
                    <a:pt x="f129" y="f224"/>
                  </a:cubicBezTo>
                  <a:cubicBezTo>
                    <a:pt x="f30" y="f114"/>
                    <a:pt x="f145" y="f14"/>
                    <a:pt x="f137" y="f230"/>
                  </a:cubicBezTo>
                  <a:cubicBezTo>
                    <a:pt x="f137" y="f230"/>
                    <a:pt x="f341" y="f230"/>
                    <a:pt x="f341" y="f115"/>
                  </a:cubicBezTo>
                  <a:cubicBezTo>
                    <a:pt x="f341" y="f343"/>
                    <a:pt x="f35" y="f122"/>
                    <a:pt x="f344" y="f17"/>
                  </a:cubicBezTo>
                  <a:cubicBezTo>
                    <a:pt x="f49" y="f343"/>
                    <a:pt x="f140" y="f345"/>
                    <a:pt x="f29" y="f345"/>
                  </a:cubicBezTo>
                  <a:cubicBezTo>
                    <a:pt x="f28" y="f345"/>
                    <a:pt x="f28" y="f9"/>
                    <a:pt x="f29" y="f9"/>
                  </a:cubicBezTo>
                  <a:cubicBezTo>
                    <a:pt x="f346" y="f118"/>
                    <a:pt x="f129" y="f112"/>
                    <a:pt x="f140" y="f112"/>
                  </a:cubicBezTo>
                  <a:cubicBezTo>
                    <a:pt x="f338" y="f112"/>
                    <a:pt x="f45" y="f347"/>
                    <a:pt x="f336" y="f347"/>
                  </a:cubicBezTo>
                  <a:cubicBezTo>
                    <a:pt x="f348" y="f347"/>
                    <a:pt x="f349" y="f112"/>
                    <a:pt x="f350" y="f120"/>
                  </a:cubicBezTo>
                  <a:cubicBezTo>
                    <a:pt x="f350" y="f110"/>
                    <a:pt x="f41" y="f210"/>
                    <a:pt x="f351" y="f352"/>
                  </a:cubicBezTo>
                  <a:cubicBezTo>
                    <a:pt x="f351" y="f100"/>
                    <a:pt x="f351" y="f100"/>
                    <a:pt x="f351" y="f352"/>
                  </a:cubicBezTo>
                  <a:cubicBezTo>
                    <a:pt x="f353" y="f354"/>
                    <a:pt x="f336" y="f354"/>
                    <a:pt x="f336" y="f355"/>
                  </a:cubicBezTo>
                  <a:cubicBezTo>
                    <a:pt x="f336" y="f356"/>
                    <a:pt x="f336" y="f356"/>
                    <a:pt x="f357" y="f356"/>
                  </a:cubicBezTo>
                  <a:cubicBezTo>
                    <a:pt x="f358" y="f91"/>
                    <a:pt x="f141" y="f356"/>
                    <a:pt x="f359" y="f360"/>
                  </a:cubicBezTo>
                  <a:cubicBezTo>
                    <a:pt x="f349" y="f67"/>
                    <a:pt x="f160" y="f361"/>
                    <a:pt x="f44" y="f361"/>
                  </a:cubicBezTo>
                  <a:cubicBezTo>
                    <a:pt x="f362" y="f361"/>
                    <a:pt x="f71" y="f44"/>
                    <a:pt x="f363" y="f364"/>
                  </a:cubicBezTo>
                  <a:cubicBezTo>
                    <a:pt x="f54" y="f42"/>
                    <a:pt x="f363" y="f67"/>
                    <a:pt x="f365" y="f366"/>
                  </a:cubicBezTo>
                  <a:cubicBezTo>
                    <a:pt x="f69" y="f366"/>
                    <a:pt x="f69" y="f67"/>
                    <a:pt x="f365" y="f67"/>
                  </a:cubicBezTo>
                  <a:cubicBezTo>
                    <a:pt x="f367" y="f95"/>
                    <a:pt x="f368" y="f100"/>
                    <a:pt x="f368" y="f25"/>
                  </a:cubicBezTo>
                  <a:cubicBezTo>
                    <a:pt x="f368" y="f343"/>
                    <a:pt x="f369" y="f370"/>
                    <a:pt x="f371" y="f14"/>
                  </a:cubicBezTo>
                  <a:cubicBezTo>
                    <a:pt x="f372" y="f14"/>
                    <a:pt x="f372" y="f14"/>
                    <a:pt x="f372" y="f14"/>
                  </a:cubicBezTo>
                  <a:cubicBezTo>
                    <a:pt x="f373" y="f374"/>
                    <a:pt x="f375" y="f114"/>
                    <a:pt x="f330" y="f114"/>
                  </a:cubicBezTo>
                  <a:cubicBezTo>
                    <a:pt x="f160" y="f114"/>
                    <a:pt x="f328" y="f370"/>
                    <a:pt x="f326" y="f370"/>
                  </a:cubicBezTo>
                  <a:cubicBezTo>
                    <a:pt x="f376" y="f370"/>
                    <a:pt x="f377" y="f378"/>
                    <a:pt x="f377" y="f335"/>
                  </a:cubicBezTo>
                  <a:cubicBezTo>
                    <a:pt x="f377" y="f379"/>
                    <a:pt x="f133" y="f380"/>
                    <a:pt x="f139" y="f337"/>
                  </a:cubicBezTo>
                  <a:cubicBezTo>
                    <a:pt x="f139" y="f339"/>
                    <a:pt x="f139" y="f339"/>
                    <a:pt x="f139" y="f339"/>
                  </a:cubicBezTo>
                  <a:cubicBezTo>
                    <a:pt x="f133" y="f339"/>
                    <a:pt x="f348" y="f340"/>
                    <a:pt x="f334" y="f335"/>
                  </a:cubicBezTo>
                  <a:moveTo>
                    <a:pt x="f134" y="f373"/>
                  </a:moveTo>
                  <a:cubicBezTo>
                    <a:pt x="f124" y="f375"/>
                    <a:pt x="f124" y="f375"/>
                    <a:pt x="f124" y="f375"/>
                  </a:cubicBezTo>
                  <a:cubicBezTo>
                    <a:pt x="f127" y="f381"/>
                    <a:pt x="f127" y="f381"/>
                    <a:pt x="f127" y="f381"/>
                  </a:cubicBezTo>
                  <a:cubicBezTo>
                    <a:pt x="f382" y="f383"/>
                    <a:pt x="f382" y="f383"/>
                    <a:pt x="f382" y="f383"/>
                  </a:cubicBezTo>
                  <a:cubicBezTo>
                    <a:pt x="f384" y="f383"/>
                    <a:pt x="f384" y="f383"/>
                    <a:pt x="f384" y="f383"/>
                  </a:cubicBezTo>
                  <a:cubicBezTo>
                    <a:pt x="f147" y="f383"/>
                    <a:pt x="f147" y="f385"/>
                    <a:pt x="f147" y="f368"/>
                  </a:cubicBezTo>
                  <a:cubicBezTo>
                    <a:pt x="f152" y="f48"/>
                    <a:pt x="f151" y="f386"/>
                    <a:pt x="f151" y="f386"/>
                  </a:cubicBezTo>
                  <a:cubicBezTo>
                    <a:pt x="f151" y="f386"/>
                    <a:pt x="f59" y="f387"/>
                    <a:pt x="f15" y="f48"/>
                  </a:cubicBezTo>
                  <a:cubicBezTo>
                    <a:pt x="f125" y="f48"/>
                    <a:pt x="f150" y="f48"/>
                    <a:pt x="f125" y="f388"/>
                  </a:cubicBezTo>
                  <a:cubicBezTo>
                    <a:pt x="f384" y="f389"/>
                    <a:pt x="f152" y="f349"/>
                    <a:pt x="f152" y="f349"/>
                  </a:cubicBezTo>
                  <a:cubicBezTo>
                    <a:pt x="f152" y="f349"/>
                    <a:pt x="f13" y="f389"/>
                    <a:pt x="f22" y="f386"/>
                  </a:cubicBezTo>
                  <a:cubicBezTo>
                    <a:pt x="f18" y="f386"/>
                    <a:pt x="f18" y="f386"/>
                    <a:pt x="f18" y="f376"/>
                  </a:cubicBezTo>
                  <a:cubicBezTo>
                    <a:pt x="f132" y="f350"/>
                    <a:pt x="f15" y="f390"/>
                    <a:pt x="f15" y="f390"/>
                  </a:cubicBezTo>
                  <a:cubicBezTo>
                    <a:pt x="f20" y="f391"/>
                    <a:pt x="f20" y="f391"/>
                    <a:pt x="f20" y="f391"/>
                  </a:cubicBezTo>
                  <a:cubicBezTo>
                    <a:pt x="f392" y="f391"/>
                    <a:pt x="f392" y="f391"/>
                    <a:pt x="f392" y="f138"/>
                  </a:cubicBezTo>
                  <a:cubicBezTo>
                    <a:pt x="f20" y="f393"/>
                    <a:pt x="f143" y="f358"/>
                    <a:pt x="f143" y="f358"/>
                  </a:cubicBezTo>
                  <a:cubicBezTo>
                    <a:pt x="f146" y="f350"/>
                    <a:pt x="f146" y="f350"/>
                    <a:pt x="f146" y="f350"/>
                  </a:cubicBezTo>
                  <a:cubicBezTo>
                    <a:pt x="f146" y="f394"/>
                    <a:pt x="f341" y="f394"/>
                    <a:pt x="f341" y="f350"/>
                  </a:cubicBezTo>
                  <a:cubicBezTo>
                    <a:pt x="f341" y="f393"/>
                    <a:pt x="f137" y="f395"/>
                    <a:pt x="f137" y="f395"/>
                  </a:cubicBezTo>
                  <a:cubicBezTo>
                    <a:pt x="f137" y="f395"/>
                    <a:pt x="f33" y="f351"/>
                    <a:pt x="f145" y="f133"/>
                  </a:cubicBezTo>
                  <a:cubicBezTo>
                    <a:pt x="f396" y="f349"/>
                    <a:pt x="f396" y="f349"/>
                    <a:pt x="f27" y="f133"/>
                  </a:cubicBezTo>
                  <a:cubicBezTo>
                    <a:pt x="f27" y="f377"/>
                    <a:pt x="f397" y="f334"/>
                    <a:pt x="f397" y="f334"/>
                  </a:cubicBezTo>
                  <a:cubicBezTo>
                    <a:pt x="f30" y="f138"/>
                    <a:pt x="f30" y="f138"/>
                    <a:pt x="f30" y="f138"/>
                  </a:cubicBezTo>
                  <a:cubicBezTo>
                    <a:pt x="f346" y="f138"/>
                    <a:pt x="f346" y="f138"/>
                    <a:pt x="f346" y="f138"/>
                  </a:cubicBezTo>
                  <a:cubicBezTo>
                    <a:pt x="f28" y="f383"/>
                    <a:pt x="f28" y="f383"/>
                    <a:pt x="f28" y="f383"/>
                  </a:cubicBezTo>
                  <a:cubicBezTo>
                    <a:pt x="f39" y="f157"/>
                    <a:pt x="f138" y="f395"/>
                    <a:pt x="f385" y="f395"/>
                  </a:cubicBezTo>
                  <a:cubicBezTo>
                    <a:pt x="f398" y="f395"/>
                    <a:pt x="f64" y="f387"/>
                    <a:pt x="f399" y="f393"/>
                  </a:cubicBezTo>
                  <a:cubicBezTo>
                    <a:pt x="f32" y="f400"/>
                    <a:pt x="f31" y="f325"/>
                    <a:pt x="f401" y="f398"/>
                  </a:cubicBezTo>
                  <a:cubicBezTo>
                    <a:pt x="f122" y="f88"/>
                    <a:pt x="f402" y="f84"/>
                    <a:pt x="f402" y="f80"/>
                  </a:cubicBezTo>
                  <a:cubicBezTo>
                    <a:pt x="f402" y="f160"/>
                    <a:pt x="f12" y="f400"/>
                    <a:pt x="f12" y="f390"/>
                  </a:cubicBezTo>
                  <a:cubicBezTo>
                    <a:pt x="f12" y="f357"/>
                    <a:pt x="f17" y="f140"/>
                    <a:pt x="f379" y="f140"/>
                  </a:cubicBezTo>
                  <a:cubicBezTo>
                    <a:pt x="f403" y="f140"/>
                    <a:pt x="f404" y="f405"/>
                    <a:pt x="f406" y="f405"/>
                  </a:cubicBezTo>
                  <a:cubicBezTo>
                    <a:pt x="f407" y="f405"/>
                    <a:pt x="f192" y="f30"/>
                    <a:pt x="f408" y="f29"/>
                  </a:cubicBezTo>
                  <a:cubicBezTo>
                    <a:pt x="f409" y="f27"/>
                    <a:pt x="f410" y="f28"/>
                    <a:pt x="f282" y="f35"/>
                  </a:cubicBezTo>
                  <a:cubicBezTo>
                    <a:pt x="f282" y="f397"/>
                    <a:pt x="f250" y="f165"/>
                    <a:pt x="f250" y="f411"/>
                  </a:cubicBezTo>
                  <a:cubicBezTo>
                    <a:pt x="f250" y="f358"/>
                    <a:pt x="f412" y="f413"/>
                    <a:pt x="f414" y="f358"/>
                  </a:cubicBezTo>
                  <a:cubicBezTo>
                    <a:pt x="f415" y="f395"/>
                    <a:pt x="f241" y="f358"/>
                    <a:pt x="f415" y="f334"/>
                  </a:cubicBezTo>
                  <a:cubicBezTo>
                    <a:pt x="f412" y="f348"/>
                    <a:pt x="f416" y="f393"/>
                    <a:pt x="f417" y="f139"/>
                  </a:cubicBezTo>
                  <a:cubicBezTo>
                    <a:pt x="f417" y="f138"/>
                    <a:pt x="f404" y="f138"/>
                    <a:pt x="f404" y="f139"/>
                  </a:cubicBezTo>
                  <a:cubicBezTo>
                    <a:pt x="f418" y="f141"/>
                    <a:pt x="f419" y="f420"/>
                    <a:pt x="f421" y="f420"/>
                  </a:cubicBezTo>
                  <a:cubicBezTo>
                    <a:pt x="f402" y="f420"/>
                    <a:pt x="f224" y="f357"/>
                    <a:pt x="f224" y="f390"/>
                  </a:cubicBezTo>
                  <a:cubicBezTo>
                    <a:pt x="f224" y="f138"/>
                    <a:pt x="f422" y="f48"/>
                    <a:pt x="f422" y="f75"/>
                  </a:cubicBezTo>
                  <a:cubicBezTo>
                    <a:pt x="f422" y="f365"/>
                    <a:pt x="f423" y="f424"/>
                    <a:pt x="f23" y="f67"/>
                  </a:cubicBezTo>
                  <a:cubicBezTo>
                    <a:pt x="f25" y="f399"/>
                    <a:pt x="f379" y="f425"/>
                    <a:pt x="f421" y="f102"/>
                  </a:cubicBezTo>
                  <a:cubicBezTo>
                    <a:pt x="f421" y="f426"/>
                    <a:pt x="f421" y="f426"/>
                    <a:pt x="f427" y="f102"/>
                  </a:cubicBezTo>
                  <a:cubicBezTo>
                    <a:pt x="f340" y="f428"/>
                    <a:pt x="f196" y="f429"/>
                    <a:pt x="f402" y="f31"/>
                  </a:cubicBezTo>
                  <a:cubicBezTo>
                    <a:pt x="f380" y="f401"/>
                    <a:pt x="f337" y="f345"/>
                    <a:pt x="f340" y="f430"/>
                  </a:cubicBezTo>
                  <a:cubicBezTo>
                    <a:pt x="f403" y="f231"/>
                    <a:pt x="f418" y="f374"/>
                    <a:pt x="f431" y="f374"/>
                  </a:cubicBezTo>
                  <a:cubicBezTo>
                    <a:pt x="f431" y="f432"/>
                    <a:pt x="f404" y="f374"/>
                    <a:pt x="f431" y="f374"/>
                  </a:cubicBezTo>
                  <a:cubicBezTo>
                    <a:pt x="f433" y="f434"/>
                    <a:pt x="f339" y="f435"/>
                    <a:pt x="f339" y="f435"/>
                  </a:cubicBezTo>
                  <a:cubicBezTo>
                    <a:pt x="f379" y="f434"/>
                    <a:pt x="f340" y="f380"/>
                    <a:pt x="f436" y="f337"/>
                  </a:cubicBezTo>
                  <a:cubicBezTo>
                    <a:pt x="f422" y="f337"/>
                    <a:pt x="f422" y="f337"/>
                    <a:pt x="f436" y="f339"/>
                  </a:cubicBezTo>
                  <a:cubicBezTo>
                    <a:pt x="f437" y="f438"/>
                    <a:pt x="f379" y="f419"/>
                    <a:pt x="f198" y="f439"/>
                  </a:cubicBezTo>
                  <a:cubicBezTo>
                    <a:pt x="f378" y="f440"/>
                    <a:pt x="f370" y="f419"/>
                    <a:pt x="f17" y="f419"/>
                  </a:cubicBezTo>
                  <a:cubicBezTo>
                    <a:pt x="f441" y="f419"/>
                    <a:pt x="f200" y="f442"/>
                    <a:pt x="f122" y="f418"/>
                  </a:cubicBezTo>
                  <a:cubicBezTo>
                    <a:pt x="f122" y="f431"/>
                    <a:pt x="f12" y="f431"/>
                    <a:pt x="f12" y="f431"/>
                  </a:cubicBezTo>
                  <a:cubicBezTo>
                    <a:pt x="f107" y="f443"/>
                    <a:pt x="f118" y="f339"/>
                    <a:pt x="f200" y="f196"/>
                  </a:cubicBezTo>
                  <a:cubicBezTo>
                    <a:pt x="f200" y="f380"/>
                    <a:pt x="f21" y="f379"/>
                    <a:pt x="f25" y="f403"/>
                  </a:cubicBezTo>
                  <a:cubicBezTo>
                    <a:pt x="f25" y="f419"/>
                    <a:pt x="f23" y="f419"/>
                    <a:pt x="f23" y="f403"/>
                  </a:cubicBezTo>
                  <a:cubicBezTo>
                    <a:pt x="f444" y="f342"/>
                    <a:pt x="f110" y="f231"/>
                    <a:pt x="f12" y="f198"/>
                  </a:cubicBezTo>
                  <a:cubicBezTo>
                    <a:pt x="f200" y="f445"/>
                    <a:pt x="f19" y="f423"/>
                    <a:pt x="f206" y="f224"/>
                  </a:cubicBezTo>
                  <a:cubicBezTo>
                    <a:pt x="f206" y="f115"/>
                    <a:pt x="f425" y="f224"/>
                    <a:pt x="f206" y="f224"/>
                  </a:cubicBezTo>
                  <a:cubicBezTo>
                    <a:pt x="f23" y="f370"/>
                    <a:pt x="f21" y="f347"/>
                    <a:pt x="f122" y="f370"/>
                  </a:cubicBezTo>
                  <a:cubicBezTo>
                    <a:pt x="f446" y="f423"/>
                    <a:pt x="f224" y="f14"/>
                    <a:pt x="f224" y="f14"/>
                  </a:cubicBezTo>
                  <a:cubicBezTo>
                    <a:pt x="f345" y="f447"/>
                    <a:pt x="f102" y="f441"/>
                    <a:pt x="f448" y="f449"/>
                  </a:cubicBezTo>
                  <a:cubicBezTo>
                    <a:pt x="f448" y="f38"/>
                    <a:pt x="f448" y="f38"/>
                    <a:pt x="f91" y="f449"/>
                  </a:cubicBezTo>
                  <a:cubicBezTo>
                    <a:pt x="f95" y="f31"/>
                    <a:pt x="f66" y="f450"/>
                    <a:pt x="f363" y="f451"/>
                  </a:cubicBezTo>
                  <a:cubicBezTo>
                    <a:pt x="f363" y="f36"/>
                    <a:pt x="f363" y="f36"/>
                    <a:pt x="f333" y="f36"/>
                  </a:cubicBezTo>
                  <a:cubicBezTo>
                    <a:pt x="f66" y="f428"/>
                    <a:pt x="f69" y="f38"/>
                    <a:pt x="f356" y="f211"/>
                  </a:cubicBezTo>
                  <a:cubicBezTo>
                    <a:pt x="f95" y="f352"/>
                    <a:pt x="f452" y="f453"/>
                    <a:pt x="f452" y="f56"/>
                  </a:cubicBezTo>
                  <a:cubicBezTo>
                    <a:pt x="f452" y="f54"/>
                    <a:pt x="f88" y="f160"/>
                    <a:pt x="f375" y="f160"/>
                  </a:cubicBezTo>
                  <a:cubicBezTo>
                    <a:pt x="f454" y="f160"/>
                    <a:pt x="f395" y="f369"/>
                    <a:pt x="f47" y="f323"/>
                  </a:cubicBezTo>
                  <a:cubicBezTo>
                    <a:pt x="f43" y="f75"/>
                    <a:pt x="f43" y="f75"/>
                    <a:pt x="f43" y="f75"/>
                  </a:cubicBezTo>
                  <a:cubicBezTo>
                    <a:pt x="f357" y="f71"/>
                    <a:pt x="f140" y="f455"/>
                    <a:pt x="f26" y="f456"/>
                  </a:cubicBezTo>
                  <a:cubicBezTo>
                    <a:pt x="f153" y="f44"/>
                    <a:pt x="f153" y="f44"/>
                    <a:pt x="f153" y="f44"/>
                  </a:cubicBezTo>
                  <a:cubicBezTo>
                    <a:pt x="f26" y="f398"/>
                    <a:pt x="f154" y="f457"/>
                    <a:pt x="f51" y="f60"/>
                  </a:cubicBezTo>
                  <a:cubicBezTo>
                    <a:pt x="f24" y="f64"/>
                    <a:pt x="f24" y="f64"/>
                    <a:pt x="f24" y="f60"/>
                  </a:cubicBezTo>
                  <a:cubicBezTo>
                    <a:pt x="f134" y="f75"/>
                    <a:pt x="f146" y="f320"/>
                    <a:pt x="f137" y="f372"/>
                  </a:cubicBezTo>
                  <a:cubicBezTo>
                    <a:pt x="f142" y="f372"/>
                    <a:pt x="f142" y="f372"/>
                    <a:pt x="f137" y="f372"/>
                  </a:cubicBezTo>
                  <a:cubicBezTo>
                    <a:pt x="f24" y="f372"/>
                    <a:pt x="f144" y="f361"/>
                    <a:pt x="f53" y="f77"/>
                  </a:cubicBezTo>
                  <a:cubicBezTo>
                    <a:pt x="f53" y="f77"/>
                    <a:pt x="f53" y="f77"/>
                    <a:pt x="f53" y="f77"/>
                  </a:cubicBezTo>
                  <a:cubicBezTo>
                    <a:pt x="f143" y="f80"/>
                    <a:pt x="f458" y="f372"/>
                    <a:pt x="f134" y="f373"/>
                  </a:cubicBezTo>
                  <a:close/>
                  <a:moveTo>
                    <a:pt x="f71" y="f459"/>
                  </a:moveTo>
                  <a:cubicBezTo>
                    <a:pt x="f460" y="f459"/>
                    <a:pt x="f461" y="f462"/>
                    <a:pt x="f179" y="f463"/>
                  </a:cubicBezTo>
                  <a:cubicBezTo>
                    <a:pt x="f464" y="f465"/>
                    <a:pt x="f466" y="f463"/>
                    <a:pt x="f466" y="f467"/>
                  </a:cubicBezTo>
                  <a:cubicBezTo>
                    <a:pt x="f466" y="f468"/>
                    <a:pt x="f466" y="f468"/>
                    <a:pt x="f466" y="f468"/>
                  </a:cubicBezTo>
                  <a:cubicBezTo>
                    <a:pt x="f466" y="f469"/>
                    <a:pt x="f239" y="f470"/>
                    <a:pt x="f71" y="f470"/>
                  </a:cubicBezTo>
                  <a:cubicBezTo>
                    <a:pt x="f382" y="f470"/>
                    <a:pt x="f471" y="f469"/>
                    <a:pt x="f471" y="f468"/>
                  </a:cubicBezTo>
                  <a:cubicBezTo>
                    <a:pt x="f471" y="f467"/>
                    <a:pt x="f471" y="f467"/>
                    <a:pt x="f471" y="f467"/>
                  </a:cubicBezTo>
                  <a:cubicBezTo>
                    <a:pt x="f471" y="f472"/>
                    <a:pt x="f473" y="f465"/>
                    <a:pt x="f474" y="f463"/>
                  </a:cubicBezTo>
                  <a:cubicBezTo>
                    <a:pt x="f475" y="f216"/>
                    <a:pt x="f127" y="f459"/>
                    <a:pt x="f71" y="f459"/>
                  </a:cubicBezTo>
                  <a:moveTo>
                    <a:pt x="f236" y="f476"/>
                  </a:moveTo>
                  <a:cubicBezTo>
                    <a:pt x="f236" y="f477"/>
                    <a:pt x="f236" y="f477"/>
                    <a:pt x="f236" y="f477"/>
                  </a:cubicBezTo>
                  <a:cubicBezTo>
                    <a:pt x="f236" y="f8"/>
                    <a:pt x="f182" y="f478"/>
                    <a:pt x="f479" y="f480"/>
                  </a:cubicBezTo>
                  <a:cubicBezTo>
                    <a:pt x="f481" y="f482"/>
                    <a:pt x="f483" y="f484"/>
                    <a:pt x="f483" y="f484"/>
                  </a:cubicBezTo>
                  <a:cubicBezTo>
                    <a:pt x="f485" y="f183"/>
                    <a:pt x="f485" y="f183"/>
                    <a:pt x="f485" y="f183"/>
                  </a:cubicBezTo>
                  <a:cubicBezTo>
                    <a:pt x="f486" y="f459"/>
                    <a:pt x="f487" y="f488"/>
                    <a:pt x="f489" y="f488"/>
                  </a:cubicBezTo>
                  <a:cubicBezTo>
                    <a:pt x="f490" y="f488"/>
                    <a:pt x="f462" y="f459"/>
                    <a:pt x="f491" y="f183"/>
                  </a:cubicBezTo>
                  <a:cubicBezTo>
                    <a:pt x="f491" y="f492"/>
                    <a:pt x="f491" y="f492"/>
                    <a:pt x="f491" y="f492"/>
                  </a:cubicBezTo>
                  <a:cubicBezTo>
                    <a:pt x="f491" y="f493"/>
                    <a:pt x="f181" y="f212"/>
                    <a:pt x="f191" y="f494"/>
                  </a:cubicBezTo>
                  <a:cubicBezTo>
                    <a:pt x="f191" y="f212"/>
                    <a:pt x="f495" y="f476"/>
                    <a:pt x="f236" y="f476"/>
                  </a:cubicBezTo>
                  <a:moveTo>
                    <a:pt x="f308" y="f494"/>
                  </a:moveTo>
                  <a:cubicBezTo>
                    <a:pt x="f309" y="f204"/>
                    <a:pt x="f496" y="f493"/>
                    <a:pt x="f496" y="f492"/>
                  </a:cubicBezTo>
                  <a:cubicBezTo>
                    <a:pt x="f496" y="f183"/>
                    <a:pt x="f496" y="f183"/>
                    <a:pt x="f496" y="f183"/>
                  </a:cubicBezTo>
                  <a:cubicBezTo>
                    <a:pt x="f497" y="f459"/>
                    <a:pt x="f498" y="f488"/>
                    <a:pt x="f499" y="f488"/>
                  </a:cubicBezTo>
                  <a:cubicBezTo>
                    <a:pt x="f500" y="f488"/>
                    <a:pt x="f501" y="f459"/>
                    <a:pt x="f502" y="f183"/>
                  </a:cubicBezTo>
                  <a:cubicBezTo>
                    <a:pt x="f503" y="f484"/>
                    <a:pt x="f503" y="f484"/>
                    <a:pt x="f503" y="f484"/>
                  </a:cubicBezTo>
                  <a:cubicBezTo>
                    <a:pt x="f503" y="f484"/>
                    <a:pt x="f504" y="f482"/>
                    <a:pt x="f505" y="f480"/>
                  </a:cubicBezTo>
                  <a:cubicBezTo>
                    <a:pt x="f304" y="f478"/>
                    <a:pt x="f108" y="f8"/>
                    <a:pt x="f108" y="f477"/>
                  </a:cubicBezTo>
                  <a:cubicBezTo>
                    <a:pt x="f108" y="f476"/>
                    <a:pt x="f108" y="f476"/>
                    <a:pt x="f108" y="f476"/>
                  </a:cubicBezTo>
                  <a:cubicBezTo>
                    <a:pt x="f506" y="f476"/>
                    <a:pt x="f308" y="f212"/>
                    <a:pt x="f308" y="f494"/>
                  </a:cubicBezTo>
                  <a:moveTo>
                    <a:pt x="f147" y="f507"/>
                  </a:moveTo>
                  <a:cubicBezTo>
                    <a:pt x="f327" y="f508"/>
                    <a:pt x="f76" y="f509"/>
                    <a:pt x="f79" y="f285"/>
                  </a:cubicBezTo>
                  <a:cubicBezTo>
                    <a:pt x="f78" y="f510"/>
                    <a:pt x="f72" y="f511"/>
                    <a:pt x="f74" y="f512"/>
                  </a:cubicBezTo>
                  <a:cubicBezTo>
                    <a:pt x="f513" y="f317"/>
                    <a:pt x="f513" y="f2"/>
                    <a:pt x="f514" y="f319"/>
                  </a:cubicBezTo>
                  <a:cubicBezTo>
                    <a:pt x="f515" y="f516"/>
                    <a:pt x="f85" y="f507"/>
                    <a:pt x="f85" y="f517"/>
                  </a:cubicBezTo>
                  <a:cubicBezTo>
                    <a:pt x="f111" y="f517"/>
                    <a:pt x="f518" y="f519"/>
                    <a:pt x="f518" y="f520"/>
                  </a:cubicBezTo>
                  <a:cubicBezTo>
                    <a:pt x="f518" y="f521"/>
                    <a:pt x="f522" y="f85"/>
                    <a:pt x="f523" y="f280"/>
                  </a:cubicBezTo>
                  <a:cubicBezTo>
                    <a:pt x="f524" y="f279"/>
                    <a:pt x="f525" y="f63"/>
                    <a:pt x="f525" y="f63"/>
                  </a:cubicBezTo>
                  <a:cubicBezTo>
                    <a:pt x="f98" y="f329"/>
                    <a:pt x="f518" y="f515"/>
                    <a:pt x="f90" y="f515"/>
                  </a:cubicBezTo>
                  <a:cubicBezTo>
                    <a:pt x="f526" y="f515"/>
                    <a:pt x="f89" y="f79"/>
                    <a:pt x="f281" y="f527"/>
                  </a:cubicBezTo>
                  <a:cubicBezTo>
                    <a:pt x="f281" y="f72"/>
                    <a:pt x="f113" y="f70"/>
                    <a:pt x="f116" y="f72"/>
                  </a:cubicBezTo>
                  <a:cubicBezTo>
                    <a:pt x="f119" y="f119"/>
                    <a:pt x="f528" y="f280"/>
                    <a:pt x="f528" y="f117"/>
                  </a:cubicBezTo>
                  <a:cubicBezTo>
                    <a:pt x="f85" y="f281"/>
                    <a:pt x="f528" y="f518"/>
                    <a:pt x="f273" y="f529"/>
                  </a:cubicBezTo>
                  <a:cubicBezTo>
                    <a:pt x="f273" y="f385"/>
                    <a:pt x="f273" y="f385"/>
                    <a:pt x="f273" y="f385"/>
                  </a:cubicBezTo>
                  <a:cubicBezTo>
                    <a:pt x="f332" y="f530"/>
                    <a:pt x="f332" y="f530"/>
                    <a:pt x="f332" y="f530"/>
                  </a:cubicBezTo>
                  <a:cubicBezTo>
                    <a:pt x="f272" y="f530"/>
                    <a:pt x="f288" y="f138"/>
                    <a:pt x="f517" y="f43"/>
                  </a:cubicBezTo>
                  <a:cubicBezTo>
                    <a:pt x="f475" y="f129"/>
                    <a:pt x="f506" y="f45"/>
                    <a:pt x="f293" y="f351"/>
                  </a:cubicBezTo>
                  <a:cubicBezTo>
                    <a:pt x="f531" y="f328"/>
                    <a:pt x="f532" y="f359"/>
                    <a:pt x="f532" y="f359"/>
                  </a:cubicBezTo>
                  <a:cubicBezTo>
                    <a:pt x="f533" y="f368"/>
                    <a:pt x="f534" y="f104"/>
                    <a:pt x="f534" y="f104"/>
                  </a:cubicBezTo>
                  <a:cubicBezTo>
                    <a:pt x="f535" y="f451"/>
                    <a:pt x="f536" y="f447"/>
                    <a:pt x="f537" y="f447"/>
                  </a:cubicBezTo>
                  <a:cubicBezTo>
                    <a:pt x="f538" y="f447"/>
                    <a:pt x="f539" y="f93"/>
                    <a:pt x="f539" y="f331"/>
                  </a:cubicBezTo>
                  <a:cubicBezTo>
                    <a:pt x="f539" y="f46"/>
                    <a:pt x="f540" y="f48"/>
                    <a:pt x="f540" y="f131"/>
                  </a:cubicBezTo>
                  <a:cubicBezTo>
                    <a:pt x="f540" y="f397"/>
                    <a:pt x="f541" y="f542"/>
                    <a:pt x="f543" y="f542"/>
                  </a:cubicBezTo>
                  <a:cubicBezTo>
                    <a:pt x="f544" y="f542"/>
                    <a:pt x="f544" y="f542"/>
                    <a:pt x="f544" y="f542"/>
                  </a:cubicBezTo>
                  <a:cubicBezTo>
                    <a:pt x="f545" y="f542"/>
                    <a:pt x="f546" y="f547"/>
                    <a:pt x="f548" y="f322"/>
                  </a:cubicBezTo>
                  <a:cubicBezTo>
                    <a:pt x="f549" y="f278"/>
                    <a:pt x="f550" y="f321"/>
                    <a:pt x="f551" y="f68"/>
                  </a:cubicBezTo>
                  <a:cubicBezTo>
                    <a:pt x="f549" y="f552"/>
                    <a:pt x="f6" y="f62"/>
                    <a:pt x="f6" y="f148"/>
                  </a:cubicBezTo>
                  <a:cubicBezTo>
                    <a:pt x="f6" y="f134"/>
                    <a:pt x="f553" y="f137"/>
                    <a:pt x="f554" y="f137"/>
                  </a:cubicBezTo>
                  <a:cubicBezTo>
                    <a:pt x="f555" y="f137"/>
                    <a:pt x="f556" y="f557"/>
                    <a:pt x="f558" y="f559"/>
                  </a:cubicBezTo>
                  <a:cubicBezTo>
                    <a:pt x="f560" y="f561"/>
                    <a:pt x="f562" y="f154"/>
                    <a:pt x="f560" y="f557"/>
                  </a:cubicBezTo>
                  <a:cubicBezTo>
                    <a:pt x="f563" y="f396"/>
                    <a:pt x="f564" y="f338"/>
                    <a:pt x="f565" y="f420"/>
                  </a:cubicBezTo>
                  <a:cubicBezTo>
                    <a:pt x="f565" y="f336"/>
                    <a:pt x="f566" y="f420"/>
                    <a:pt x="f566" y="f420"/>
                  </a:cubicBezTo>
                  <a:cubicBezTo>
                    <a:pt x="f567" y="f346"/>
                    <a:pt x="f568" y="f51"/>
                    <a:pt x="f569" y="f51"/>
                  </a:cubicBezTo>
                  <a:cubicBezTo>
                    <a:pt x="f503" y="f51"/>
                    <a:pt x="f503" y="f47"/>
                    <a:pt x="f503" y="f37"/>
                  </a:cubicBezTo>
                  <a:cubicBezTo>
                    <a:pt x="f503" y="f389"/>
                    <a:pt x="f570" y="f571"/>
                    <a:pt x="f570" y="f40"/>
                  </a:cubicBezTo>
                  <a:cubicBezTo>
                    <a:pt x="f570" y="f200"/>
                    <a:pt x="f572" y="f16"/>
                    <a:pt x="f573" y="f343"/>
                  </a:cubicBezTo>
                  <a:cubicBezTo>
                    <a:pt x="f574" y="f418"/>
                    <a:pt x="f575" y="f576"/>
                    <a:pt x="f539" y="f337"/>
                  </a:cubicBezTo>
                  <a:cubicBezTo>
                    <a:pt x="f539" y="f380"/>
                    <a:pt x="f577" y="f380"/>
                    <a:pt x="f578" y="f337"/>
                  </a:cubicBezTo>
                  <a:cubicBezTo>
                    <a:pt x="f579" y="f580"/>
                    <a:pt x="f581" y="f582"/>
                    <a:pt x="f583" y="f584"/>
                  </a:cubicBezTo>
                  <a:cubicBezTo>
                    <a:pt x="f585" y="f584"/>
                    <a:pt x="f585" y="f586"/>
                    <a:pt x="f587" y="f407"/>
                  </a:cubicBezTo>
                  <a:cubicBezTo>
                    <a:pt x="f581" y="f588"/>
                    <a:pt x="f538" y="f167"/>
                    <a:pt x="f589" y="f227"/>
                  </a:cubicBezTo>
                  <a:cubicBezTo>
                    <a:pt x="f590" y="f591"/>
                    <a:pt x="f592" y="f171"/>
                    <a:pt x="f593" y="f594"/>
                  </a:cubicBezTo>
                  <a:cubicBezTo>
                    <a:pt x="f595" y="f594"/>
                    <a:pt x="f596" y="f594"/>
                    <a:pt x="f593" y="f597"/>
                  </a:cubicBezTo>
                  <a:cubicBezTo>
                    <a:pt x="f577" y="f175"/>
                    <a:pt x="f598" y="f591"/>
                    <a:pt x="f598" y="f591"/>
                  </a:cubicBezTo>
                  <a:cubicBezTo>
                    <a:pt x="f599" y="f233"/>
                    <a:pt x="f600" y="f601"/>
                    <a:pt x="f587" y="f602"/>
                  </a:cubicBezTo>
                  <a:cubicBezTo>
                    <a:pt x="f603" y="f604"/>
                    <a:pt x="f603" y="f605"/>
                    <a:pt x="f587" y="f605"/>
                  </a:cubicBezTo>
                  <a:cubicBezTo>
                    <a:pt x="f585" y="f606"/>
                    <a:pt x="f503" y="f177"/>
                    <a:pt x="f536" y="f607"/>
                  </a:cubicBezTo>
                  <a:cubicBezTo>
                    <a:pt x="f540" y="f608"/>
                    <a:pt x="f609" y="f175"/>
                    <a:pt x="f610" y="f611"/>
                  </a:cubicBezTo>
                  <a:cubicBezTo>
                    <a:pt x="f533" y="f468"/>
                    <a:pt x="f612" y="f613"/>
                    <a:pt x="f614" y="f615"/>
                  </a:cubicBezTo>
                  <a:cubicBezTo>
                    <a:pt x="f614" y="f616"/>
                    <a:pt x="f617" y="f615"/>
                    <a:pt x="f618" y="f619"/>
                  </a:cubicBezTo>
                  <a:cubicBezTo>
                    <a:pt x="f620" y="f621"/>
                    <a:pt x="f617" y="f594"/>
                    <a:pt x="f622" y="f235"/>
                  </a:cubicBezTo>
                  <a:cubicBezTo>
                    <a:pt x="f3" y="f623"/>
                    <a:pt x="f624" y="f229"/>
                    <a:pt x="f625" y="f597"/>
                  </a:cubicBezTo>
                  <a:cubicBezTo>
                    <a:pt x="f626" y="f627"/>
                    <a:pt x="f620" y="f591"/>
                    <a:pt x="f620" y="f171"/>
                  </a:cubicBezTo>
                  <a:cubicBezTo>
                    <a:pt x="f628" y="f629"/>
                    <a:pt x="f612" y="f225"/>
                    <a:pt x="f630" y="f228"/>
                  </a:cubicBezTo>
                  <a:cubicBezTo>
                    <a:pt x="f631" y="f632"/>
                    <a:pt x="f633" y="f221"/>
                    <a:pt x="f614" y="f262"/>
                  </a:cubicBezTo>
                  <a:cubicBezTo>
                    <a:pt x="f614" y="f262"/>
                    <a:pt x="f617" y="f221"/>
                    <a:pt x="f614" y="f167"/>
                  </a:cubicBezTo>
                  <a:cubicBezTo>
                    <a:pt x="f630" y="f266"/>
                    <a:pt x="f610" y="f223"/>
                    <a:pt x="f634" y="f262"/>
                  </a:cubicBezTo>
                  <a:cubicBezTo>
                    <a:pt x="f635" y="f636"/>
                    <a:pt x="f637" y="f225"/>
                    <a:pt x="f638" y="f225"/>
                  </a:cubicBezTo>
                  <a:cubicBezTo>
                    <a:pt x="f639" y="f415"/>
                    <a:pt x="f505" y="f251"/>
                    <a:pt x="f640" y="f443"/>
                  </a:cubicBezTo>
                  <a:cubicBezTo>
                    <a:pt x="f641" y="f436"/>
                    <a:pt x="f642" y="f422"/>
                    <a:pt x="f642" y="f443"/>
                  </a:cubicBezTo>
                  <a:cubicBezTo>
                    <a:pt x="f643" y="f417"/>
                    <a:pt x="f644" y="f415"/>
                    <a:pt x="f645" y="f340"/>
                  </a:cubicBezTo>
                  <a:cubicBezTo>
                    <a:pt x="f645" y="f337"/>
                    <a:pt x="f645" y="f196"/>
                    <a:pt x="f646" y="f337"/>
                  </a:cubicBezTo>
                  <a:cubicBezTo>
                    <a:pt x="f647" y="f415"/>
                    <a:pt x="f612" y="f206"/>
                    <a:pt x="f644" y="f61"/>
                  </a:cubicBezTo>
                  <a:cubicBezTo>
                    <a:pt x="f306" y="f155"/>
                    <a:pt x="f520" y="f46"/>
                    <a:pt x="f103" y="f648"/>
                  </a:cubicBezTo>
                  <a:cubicBezTo>
                    <a:pt x="f105" y="f84"/>
                    <a:pt x="f159" y="f42"/>
                    <a:pt x="f649" y="f42"/>
                  </a:cubicBezTo>
                  <a:cubicBezTo>
                    <a:pt x="f290" y="f86"/>
                    <a:pt x="f270" y="f88"/>
                    <a:pt x="f649" y="f650"/>
                  </a:cubicBezTo>
                  <a:cubicBezTo>
                    <a:pt x="f103" y="f363"/>
                    <a:pt x="f90" y="f456"/>
                    <a:pt x="f526" y="f651"/>
                  </a:cubicBezTo>
                  <a:cubicBezTo>
                    <a:pt x="f119" y="f66"/>
                    <a:pt x="f281" y="f356"/>
                    <a:pt x="f92" y="f453"/>
                  </a:cubicBezTo>
                  <a:cubicBezTo>
                    <a:pt x="f90" y="f95"/>
                    <a:pt x="f90" y="f452"/>
                    <a:pt x="f92" y="f452"/>
                  </a:cubicBezTo>
                  <a:cubicBezTo>
                    <a:pt x="f280" y="f93"/>
                    <a:pt x="f279" y="f360"/>
                    <a:pt x="f82" y="f57"/>
                  </a:cubicBezTo>
                  <a:cubicBezTo>
                    <a:pt x="f273" y="f455"/>
                    <a:pt x="f273" y="f455"/>
                    <a:pt x="f273" y="f455"/>
                  </a:cubicBezTo>
                  <a:cubicBezTo>
                    <a:pt x="f273" y="f109"/>
                    <a:pt x="f273" y="f109"/>
                    <a:pt x="f273" y="f109"/>
                  </a:cubicBezTo>
                  <a:cubicBezTo>
                    <a:pt x="f273" y="f460"/>
                    <a:pt x="f140" y="f652"/>
                    <a:pt x="f71" y="f653"/>
                  </a:cubicBezTo>
                  <a:cubicBezTo>
                    <a:pt x="f435" y="f407"/>
                    <a:pt x="f243" y="f460"/>
                    <a:pt x="f243" y="f109"/>
                  </a:cubicBezTo>
                  <a:cubicBezTo>
                    <a:pt x="f243" y="f455"/>
                    <a:pt x="f243" y="f455"/>
                    <a:pt x="f243" y="f455"/>
                  </a:cubicBezTo>
                  <a:cubicBezTo>
                    <a:pt x="f245" y="f57"/>
                    <a:pt x="f245" y="f57"/>
                    <a:pt x="f245" y="f57"/>
                  </a:cubicBezTo>
                  <a:cubicBezTo>
                    <a:pt x="f249" y="f360"/>
                    <a:pt x="f654" y="f93"/>
                    <a:pt x="f655" y="f452"/>
                  </a:cubicBezTo>
                  <a:cubicBezTo>
                    <a:pt x="f656" y="f452"/>
                    <a:pt x="f656" y="f95"/>
                    <a:pt x="f655" y="f453"/>
                  </a:cubicBezTo>
                  <a:cubicBezTo>
                    <a:pt x="f247" y="f356"/>
                    <a:pt x="f259" y="f66"/>
                    <a:pt x="f657" y="f651"/>
                  </a:cubicBezTo>
                  <a:cubicBezTo>
                    <a:pt x="f656" y="f456"/>
                    <a:pt x="f167" y="f363"/>
                    <a:pt x="f658" y="f650"/>
                  </a:cubicBezTo>
                  <a:cubicBezTo>
                    <a:pt x="f225" y="f88"/>
                    <a:pt x="f219" y="f86"/>
                    <a:pt x="f658" y="f42"/>
                  </a:cubicBezTo>
                  <a:cubicBezTo>
                    <a:pt x="f659" y="f42"/>
                    <a:pt x="f168" y="f84"/>
                    <a:pt x="f167" y="f648"/>
                  </a:cubicBezTo>
                  <a:cubicBezTo>
                    <a:pt x="f229" y="f571"/>
                    <a:pt x="f195" y="f155"/>
                    <a:pt x="f660" y="f61"/>
                  </a:cubicBezTo>
                  <a:cubicBezTo>
                    <a:pt x="f661" y="f206"/>
                    <a:pt x="f482" y="f415"/>
                    <a:pt x="f662" y="f337"/>
                  </a:cubicBezTo>
                  <a:cubicBezTo>
                    <a:pt x="f663" y="f196"/>
                    <a:pt x="f663" y="f337"/>
                    <a:pt x="f663" y="f340"/>
                  </a:cubicBezTo>
                  <a:cubicBezTo>
                    <a:pt x="f660" y="f415"/>
                    <a:pt x="f664" y="f417"/>
                    <a:pt x="f665" y="f443"/>
                  </a:cubicBezTo>
                  <a:cubicBezTo>
                    <a:pt x="f665" y="f422"/>
                    <a:pt x="f666" y="f436"/>
                    <a:pt x="f667" y="f443"/>
                  </a:cubicBezTo>
                  <a:cubicBezTo>
                    <a:pt x="f479" y="f251"/>
                    <a:pt x="f668" y="f415"/>
                    <a:pt x="f669" y="f225"/>
                  </a:cubicBezTo>
                  <a:cubicBezTo>
                    <a:pt x="f670" y="f225"/>
                    <a:pt x="f671" y="f636"/>
                    <a:pt x="f487" y="f262"/>
                  </a:cubicBezTo>
                  <a:cubicBezTo>
                    <a:pt x="f672" y="f168"/>
                    <a:pt x="f673" y="f266"/>
                    <a:pt x="f674" y="f167"/>
                  </a:cubicBezTo>
                  <a:cubicBezTo>
                    <a:pt x="f675" y="f221"/>
                    <a:pt x="f674" y="f262"/>
                    <a:pt x="f674" y="f262"/>
                  </a:cubicBezTo>
                  <a:cubicBezTo>
                    <a:pt x="f676" y="f221"/>
                    <a:pt x="f673" y="f632"/>
                    <a:pt x="f677" y="f228"/>
                  </a:cubicBezTo>
                  <a:cubicBezTo>
                    <a:pt x="f661" y="f225"/>
                    <a:pt x="f678" y="f629"/>
                    <a:pt x="f679" y="f171"/>
                  </a:cubicBezTo>
                  <a:cubicBezTo>
                    <a:pt x="f679" y="f627"/>
                    <a:pt x="f680" y="f627"/>
                    <a:pt x="f681" y="f597"/>
                  </a:cubicBezTo>
                  <a:cubicBezTo>
                    <a:pt x="f682" y="f229"/>
                    <a:pt x="f683" y="f623"/>
                    <a:pt x="f684" y="f235"/>
                  </a:cubicBezTo>
                  <a:cubicBezTo>
                    <a:pt x="f674" y="f594"/>
                    <a:pt x="f679" y="f621"/>
                    <a:pt x="f675" y="f619"/>
                  </a:cubicBezTo>
                  <a:cubicBezTo>
                    <a:pt x="f685" y="f615"/>
                    <a:pt x="f674" y="f616"/>
                    <a:pt x="f674" y="f615"/>
                  </a:cubicBezTo>
                  <a:cubicBezTo>
                    <a:pt x="f661" y="f613"/>
                    <a:pt x="f686" y="f687"/>
                    <a:pt x="f672" y="f611"/>
                  </a:cubicBezTo>
                  <a:cubicBezTo>
                    <a:pt x="f688" y="f175"/>
                    <a:pt x="f689" y="f608"/>
                    <a:pt x="f690" y="f607"/>
                  </a:cubicBezTo>
                  <a:cubicBezTo>
                    <a:pt x="f483" y="f177"/>
                    <a:pt x="f691" y="f606"/>
                    <a:pt x="f692" y="f605"/>
                  </a:cubicBezTo>
                  <a:cubicBezTo>
                    <a:pt x="f693" y="f605"/>
                    <a:pt x="f693" y="f604"/>
                    <a:pt x="f692" y="f602"/>
                  </a:cubicBezTo>
                  <a:cubicBezTo>
                    <a:pt x="f694" y="f601"/>
                    <a:pt x="f695" y="f233"/>
                    <a:pt x="f696" y="f591"/>
                  </a:cubicBezTo>
                  <a:cubicBezTo>
                    <a:pt x="f696" y="f591"/>
                    <a:pt x="f697" y="f175"/>
                    <a:pt x="f698" y="f597"/>
                  </a:cubicBezTo>
                  <a:cubicBezTo>
                    <a:pt x="f699" y="f171"/>
                    <a:pt x="f700" y="f594"/>
                    <a:pt x="f698" y="f594"/>
                  </a:cubicBezTo>
                  <a:cubicBezTo>
                    <a:pt x="f701" y="f171"/>
                    <a:pt x="f702" y="f591"/>
                    <a:pt x="f703" y="f227"/>
                  </a:cubicBezTo>
                  <a:cubicBezTo>
                    <a:pt x="f704" y="f167"/>
                    <a:pt x="f705" y="f588"/>
                    <a:pt x="f692" y="f407"/>
                  </a:cubicBezTo>
                  <a:cubicBezTo>
                    <a:pt x="f691" y="f586"/>
                    <a:pt x="f691" y="f584"/>
                    <a:pt x="f706" y="f584"/>
                  </a:cubicBezTo>
                  <a:cubicBezTo>
                    <a:pt x="f705" y="f582"/>
                    <a:pt x="f707" y="f580"/>
                    <a:pt x="f708" y="f337"/>
                  </a:cubicBezTo>
                  <a:cubicBezTo>
                    <a:pt x="f697" y="f380"/>
                    <a:pt x="f709" y="f380"/>
                    <a:pt x="f709" y="f337"/>
                  </a:cubicBezTo>
                  <a:cubicBezTo>
                    <a:pt x="f710" y="f576"/>
                    <a:pt x="f711" y="f418"/>
                    <a:pt x="f712" y="f343"/>
                  </a:cubicBezTo>
                  <a:cubicBezTo>
                    <a:pt x="f713" y="f16"/>
                    <a:pt x="f714" y="f200"/>
                    <a:pt x="f714" y="f40"/>
                  </a:cubicBezTo>
                  <a:cubicBezTo>
                    <a:pt x="f714" y="f46"/>
                    <a:pt x="f483" y="f389"/>
                    <a:pt x="f483" y="f37"/>
                  </a:cubicBezTo>
                  <a:cubicBezTo>
                    <a:pt x="f483" y="f47"/>
                    <a:pt x="f483" y="f51"/>
                    <a:pt x="f715" y="f51"/>
                  </a:cubicBezTo>
                  <a:cubicBezTo>
                    <a:pt x="f716" y="f51"/>
                    <a:pt x="f717" y="f346"/>
                    <a:pt x="f718" y="f420"/>
                  </a:cubicBezTo>
                  <a:cubicBezTo>
                    <a:pt x="f719" y="f420"/>
                    <a:pt x="f720" y="f336"/>
                    <a:pt x="f720" y="f420"/>
                  </a:cubicBezTo>
                  <a:cubicBezTo>
                    <a:pt x="f721" y="f338"/>
                    <a:pt x="f722" y="f396"/>
                    <a:pt x="f723" y="f557"/>
                  </a:cubicBezTo>
                  <a:cubicBezTo>
                    <a:pt x="f717" y="f154"/>
                    <a:pt x="f723" y="f561"/>
                    <a:pt x="f724" y="f559"/>
                  </a:cubicBezTo>
                  <a:cubicBezTo>
                    <a:pt x="f719" y="f557"/>
                    <a:pt x="f725" y="f137"/>
                    <a:pt x="f726" y="f137"/>
                  </a:cubicBezTo>
                  <a:cubicBezTo>
                    <a:pt x="f727" y="f137"/>
                    <a:pt x="f7" y="f134"/>
                    <a:pt x="f7" y="f148"/>
                  </a:cubicBezTo>
                  <a:cubicBezTo>
                    <a:pt x="f7" y="f62"/>
                    <a:pt x="f728" y="f552"/>
                    <a:pt x="f729" y="f68"/>
                  </a:cubicBezTo>
                  <a:cubicBezTo>
                    <a:pt x="f730" y="f321"/>
                    <a:pt x="f731" y="f278"/>
                    <a:pt x="f728" y="f322"/>
                  </a:cubicBezTo>
                  <a:cubicBezTo>
                    <a:pt x="f732" y="f547"/>
                    <a:pt x="f733" y="f542"/>
                    <a:pt x="f734" y="f542"/>
                  </a:cubicBezTo>
                  <a:cubicBezTo>
                    <a:pt x="f735" y="f542"/>
                    <a:pt x="f735" y="f542"/>
                    <a:pt x="f735" y="f542"/>
                  </a:cubicBezTo>
                  <a:cubicBezTo>
                    <a:pt x="f736" y="f542"/>
                    <a:pt x="f689" y="f397"/>
                    <a:pt x="f689" y="f131"/>
                  </a:cubicBezTo>
                  <a:cubicBezTo>
                    <a:pt x="f689" y="f48"/>
                    <a:pt x="f709" y="f46"/>
                    <a:pt x="f709" y="f331"/>
                  </a:cubicBezTo>
                  <a:cubicBezTo>
                    <a:pt x="f709" y="f737"/>
                    <a:pt x="f704" y="f447"/>
                    <a:pt x="f738" y="f447"/>
                  </a:cubicBezTo>
                  <a:cubicBezTo>
                    <a:pt x="f690" y="f447"/>
                    <a:pt x="f739" y="f451"/>
                    <a:pt x="f740" y="f104"/>
                  </a:cubicBezTo>
                  <a:cubicBezTo>
                    <a:pt x="f740" y="f104"/>
                    <a:pt x="f741" y="f368"/>
                    <a:pt x="f742" y="f359"/>
                  </a:cubicBezTo>
                  <a:cubicBezTo>
                    <a:pt x="f742" y="f359"/>
                    <a:pt x="f743" y="f328"/>
                    <a:pt x="f744" y="f351"/>
                  </a:cubicBezTo>
                  <a:cubicBezTo>
                    <a:pt x="f495" y="f45"/>
                    <a:pt x="f745" y="f129"/>
                    <a:pt x="f746" y="f43"/>
                  </a:cubicBezTo>
                  <a:cubicBezTo>
                    <a:pt x="f221" y="f138"/>
                    <a:pt x="f264" y="f530"/>
                    <a:pt x="f747" y="f530"/>
                  </a:cubicBezTo>
                  <a:cubicBezTo>
                    <a:pt x="f243" y="f385"/>
                    <a:pt x="f243" y="f385"/>
                    <a:pt x="f243" y="f385"/>
                  </a:cubicBezTo>
                  <a:cubicBezTo>
                    <a:pt x="f243" y="f529"/>
                    <a:pt x="f243" y="f529"/>
                    <a:pt x="f243" y="f529"/>
                  </a:cubicBezTo>
                  <a:cubicBezTo>
                    <a:pt x="f748" y="f518"/>
                    <a:pt x="f261" y="f281"/>
                    <a:pt x="f748" y="f117"/>
                  </a:cubicBezTo>
                  <a:cubicBezTo>
                    <a:pt x="f654" y="f280"/>
                    <a:pt x="f259" y="f119"/>
                    <a:pt x="f173" y="f72"/>
                  </a:cubicBezTo>
                  <a:cubicBezTo>
                    <a:pt x="f240" y="f70"/>
                    <a:pt x="f265" y="f72"/>
                    <a:pt x="f265" y="f527"/>
                  </a:cubicBezTo>
                  <a:cubicBezTo>
                    <a:pt x="f247" y="f79"/>
                    <a:pt x="f657" y="f515"/>
                    <a:pt x="f656" y="f515"/>
                  </a:cubicBezTo>
                  <a:cubicBezTo>
                    <a:pt x="f267" y="f515"/>
                    <a:pt x="f749" y="f329"/>
                    <a:pt x="f594" y="f63"/>
                  </a:cubicBezTo>
                  <a:cubicBezTo>
                    <a:pt x="f594" y="f63"/>
                    <a:pt x="f750" y="f279"/>
                    <a:pt x="f615" y="f280"/>
                  </a:cubicBezTo>
                  <a:cubicBezTo>
                    <a:pt x="f601" y="f85"/>
                    <a:pt x="f653" y="f521"/>
                    <a:pt x="f653" y="f520"/>
                  </a:cubicBezTo>
                  <a:cubicBezTo>
                    <a:pt x="f653" y="f519"/>
                    <a:pt x="f247" y="f517"/>
                    <a:pt x="f261" y="f517"/>
                  </a:cubicBezTo>
                  <a:cubicBezTo>
                    <a:pt x="f748" y="f507"/>
                    <a:pt x="f253" y="f516"/>
                    <a:pt x="f248" y="f319"/>
                  </a:cubicBezTo>
                  <a:cubicBezTo>
                    <a:pt x="f237" y="f2"/>
                    <a:pt x="f237" y="f317"/>
                    <a:pt x="f248" y="f512"/>
                  </a:cubicBezTo>
                  <a:cubicBezTo>
                    <a:pt x="f751" y="f752"/>
                    <a:pt x="f753" y="f510"/>
                    <a:pt x="f753" y="f285"/>
                  </a:cubicBezTo>
                  <a:cubicBezTo>
                    <a:pt x="f754" y="f755"/>
                    <a:pt x="f114" y="f318"/>
                    <a:pt x="f71" y="f318"/>
                  </a:cubicBezTo>
                  <a:cubicBezTo>
                    <a:pt x="f328" y="f318"/>
                    <a:pt x="f39" y="f2"/>
                    <a:pt x="f146" y="f756"/>
                  </a:cubicBezTo>
                  <a:cubicBezTo>
                    <a:pt x="f146" y="f272"/>
                    <a:pt x="f146" y="f272"/>
                    <a:pt x="f146" y="f272"/>
                  </a:cubicBezTo>
                  <a:cubicBezTo>
                    <a:pt x="f147" y="f272"/>
                    <a:pt x="f147" y="f272"/>
                    <a:pt x="f147" y="f272"/>
                  </a:cubicBezTo>
                  <a:cubicBezTo>
                    <a:pt x="f147" y="f507"/>
                    <a:pt x="f147" y="f507"/>
                    <a:pt x="f147" y="f507"/>
                  </a:cubicBezTo>
                  <a:moveTo>
                    <a:pt x="f71" y="f757"/>
                  </a:moveTo>
                  <a:cubicBezTo>
                    <a:pt x="f343" y="f757"/>
                    <a:pt x="f443" y="f758"/>
                    <a:pt x="f443" y="f758"/>
                  </a:cubicBezTo>
                  <a:cubicBezTo>
                    <a:pt x="f443" y="f759"/>
                    <a:pt x="f443" y="f645"/>
                    <a:pt x="f760" y="f761"/>
                  </a:cubicBezTo>
                  <a:cubicBezTo>
                    <a:pt x="f404" y="f302"/>
                    <a:pt x="f753" y="f762"/>
                    <a:pt x="f753" y="f763"/>
                  </a:cubicBezTo>
                  <a:cubicBezTo>
                    <a:pt x="f753" y="f500"/>
                    <a:pt x="f764" y="f534"/>
                    <a:pt x="f282" y="f534"/>
                  </a:cubicBezTo>
                  <a:cubicBezTo>
                    <a:pt x="f460" y="f534"/>
                    <a:pt x="f760" y="f765"/>
                    <a:pt x="f418" y="f765"/>
                  </a:cubicBezTo>
                  <a:cubicBezTo>
                    <a:pt x="f194" y="f765"/>
                    <a:pt x="f433" y="f766"/>
                    <a:pt x="f433" y="f765"/>
                  </a:cubicBezTo>
                  <a:cubicBezTo>
                    <a:pt x="f433" y="f767"/>
                    <a:pt x="f418" y="f768"/>
                    <a:pt x="f416" y="f768"/>
                  </a:cubicBezTo>
                  <a:cubicBezTo>
                    <a:pt x="f769" y="f768"/>
                    <a:pt x="f769" y="f633"/>
                    <a:pt x="f652" y="f633"/>
                  </a:cubicBezTo>
                  <a:cubicBezTo>
                    <a:pt x="f408" y="f633"/>
                    <a:pt x="f410" y="f770"/>
                    <a:pt x="f410" y="f622"/>
                  </a:cubicBezTo>
                  <a:cubicBezTo>
                    <a:pt x="f410" y="f771"/>
                    <a:pt x="f772" y="f505"/>
                    <a:pt x="f241" y="f643"/>
                  </a:cubicBezTo>
                  <a:cubicBezTo>
                    <a:pt x="f431" y="f641"/>
                    <a:pt x="f773" y="f774"/>
                    <a:pt x="f422" y="f774"/>
                  </a:cubicBezTo>
                  <a:cubicBezTo>
                    <a:pt x="f340" y="f774"/>
                    <a:pt x="f421" y="f775"/>
                    <a:pt x="f421" y="f300"/>
                  </a:cubicBezTo>
                  <a:cubicBezTo>
                    <a:pt x="f421" y="f776"/>
                    <a:pt x="f421" y="f297"/>
                    <a:pt x="f439" y="f777"/>
                  </a:cubicBezTo>
                  <a:cubicBezTo>
                    <a:pt x="f335" y="f778"/>
                    <a:pt x="f435" y="f779"/>
                    <a:pt x="f378" y="f779"/>
                  </a:cubicBezTo>
                  <a:cubicBezTo>
                    <a:pt x="f374" y="f779"/>
                    <a:pt x="f441" y="f780"/>
                    <a:pt x="f441" y="f781"/>
                  </a:cubicBezTo>
                  <a:cubicBezTo>
                    <a:pt x="f441" y="f782"/>
                    <a:pt x="f422" y="f783"/>
                    <a:pt x="f422" y="f573"/>
                  </a:cubicBezTo>
                  <a:cubicBezTo>
                    <a:pt x="f422" y="f784"/>
                    <a:pt x="f380" y="f785"/>
                    <a:pt x="f446" y="f785"/>
                  </a:cubicBezTo>
                  <a:cubicBezTo>
                    <a:pt x="f786" y="f785"/>
                    <a:pt x="f206" y="f787"/>
                    <a:pt x="f354" y="f787"/>
                  </a:cubicBezTo>
                  <a:cubicBezTo>
                    <a:pt x="f788" y="f787"/>
                    <a:pt x="f352" y="f787"/>
                    <a:pt x="f352" y="f789"/>
                  </a:cubicBezTo>
                  <a:cubicBezTo>
                    <a:pt x="f352" y="f790"/>
                    <a:pt x="f426" y="f534"/>
                    <a:pt x="f449" y="f534"/>
                  </a:cubicBezTo>
                  <a:cubicBezTo>
                    <a:pt x="f107" y="f534"/>
                    <a:pt x="f110" y="f638"/>
                    <a:pt x="f441" y="f638"/>
                  </a:cubicBezTo>
                  <a:cubicBezTo>
                    <a:pt x="f430" y="f638"/>
                    <a:pt x="f423" y="f791"/>
                    <a:pt x="f423" y="f573"/>
                  </a:cubicBezTo>
                  <a:cubicBezTo>
                    <a:pt x="f423" y="f792"/>
                    <a:pt x="f17" y="f793"/>
                    <a:pt x="f200" y="f771"/>
                  </a:cubicBezTo>
                  <a:cubicBezTo>
                    <a:pt x="f222" y="f624"/>
                    <a:pt x="f110" y="f618"/>
                    <a:pt x="f107" y="f618"/>
                  </a:cubicBezTo>
                  <a:cubicBezTo>
                    <a:pt x="f32" y="f618"/>
                    <a:pt x="f451" y="f794"/>
                    <a:pt x="f451" y="f795"/>
                  </a:cubicBezTo>
                  <a:cubicBezTo>
                    <a:pt x="f451" y="f796"/>
                    <a:pt x="f447" y="f640"/>
                    <a:pt x="f429" y="f643"/>
                  </a:cubicBezTo>
                  <a:cubicBezTo>
                    <a:pt x="f428" y="f797"/>
                    <a:pt x="f399" y="f531"/>
                    <a:pt x="f100" y="f531"/>
                  </a:cubicBezTo>
                  <a:cubicBezTo>
                    <a:pt x="f55" y="f531"/>
                    <a:pt x="f333" y="f798"/>
                    <a:pt x="f333" y="f799"/>
                  </a:cubicBezTo>
                  <a:cubicBezTo>
                    <a:pt x="f333" y="f800"/>
                    <a:pt x="f448" y="f782"/>
                    <a:pt x="f448" y="f801"/>
                  </a:cubicBezTo>
                  <a:cubicBezTo>
                    <a:pt x="f448" y="f802"/>
                    <a:pt x="f424" y="f803"/>
                    <a:pt x="f365" y="f803"/>
                  </a:cubicBezTo>
                  <a:cubicBezTo>
                    <a:pt x="f456" y="f803"/>
                    <a:pt x="f42" y="f804"/>
                    <a:pt x="f71" y="f804"/>
                  </a:cubicBezTo>
                  <a:cubicBezTo>
                    <a:pt x="f651" y="f804"/>
                    <a:pt x="f64" y="f803"/>
                    <a:pt x="f398" y="f803"/>
                  </a:cubicBezTo>
                  <a:cubicBezTo>
                    <a:pt x="f323" y="f803"/>
                    <a:pt x="f373" y="f802"/>
                    <a:pt x="f373" y="f801"/>
                  </a:cubicBezTo>
                  <a:cubicBezTo>
                    <a:pt x="f373" y="f782"/>
                    <a:pt x="f362" y="f800"/>
                    <a:pt x="f362" y="f799"/>
                  </a:cubicBezTo>
                  <a:cubicBezTo>
                    <a:pt x="f362" y="f798"/>
                    <a:pt x="f805" y="f531"/>
                    <a:pt x="f375" y="f531"/>
                  </a:cubicBezTo>
                  <a:cubicBezTo>
                    <a:pt x="f158" y="f531"/>
                    <a:pt x="f388" y="f797"/>
                    <a:pt x="f376" y="f643"/>
                  </a:cubicBezTo>
                  <a:cubicBezTo>
                    <a:pt x="f400" y="f640"/>
                    <a:pt x="f328" y="f796"/>
                    <a:pt x="f328" y="f795"/>
                  </a:cubicBezTo>
                  <a:cubicBezTo>
                    <a:pt x="f328" y="f794"/>
                    <a:pt x="f376" y="f618"/>
                    <a:pt x="f349" y="f618"/>
                  </a:cubicBezTo>
                  <a:cubicBezTo>
                    <a:pt x="f806" y="f618"/>
                    <a:pt x="f390" y="f624"/>
                    <a:pt x="f348" y="f771"/>
                  </a:cubicBezTo>
                  <a:cubicBezTo>
                    <a:pt x="f420" y="f793"/>
                    <a:pt x="f37" y="f792"/>
                    <a:pt x="f37" y="f573"/>
                  </a:cubicBezTo>
                  <a:cubicBezTo>
                    <a:pt x="f37" y="f791"/>
                    <a:pt x="f336" y="f638"/>
                    <a:pt x="f395" y="f638"/>
                  </a:cubicBezTo>
                  <a:cubicBezTo>
                    <a:pt x="f359" y="f638"/>
                    <a:pt x="f349" y="f534"/>
                    <a:pt x="f387" y="f534"/>
                  </a:cubicBezTo>
                  <a:cubicBezTo>
                    <a:pt x="f530" y="f534"/>
                    <a:pt x="f375" y="f790"/>
                    <a:pt x="f375" y="f789"/>
                  </a:cubicBezTo>
                  <a:cubicBezTo>
                    <a:pt x="f375" y="f787"/>
                    <a:pt x="f325" y="f787"/>
                    <a:pt x="f369" y="f787"/>
                  </a:cubicBezTo>
                  <a:cubicBezTo>
                    <a:pt x="f138" y="f787"/>
                    <a:pt x="f389" y="f785"/>
                    <a:pt x="f357" y="f785"/>
                  </a:cubicBezTo>
                  <a:cubicBezTo>
                    <a:pt x="f396" y="f785"/>
                    <a:pt x="f561" y="f784"/>
                    <a:pt x="f561" y="f573"/>
                  </a:cubicBezTo>
                  <a:cubicBezTo>
                    <a:pt x="f561" y="f783"/>
                    <a:pt x="f395" y="f782"/>
                    <a:pt x="f395" y="f781"/>
                  </a:cubicBezTo>
                  <a:cubicBezTo>
                    <a:pt x="f395" y="f780"/>
                    <a:pt x="f338" y="f779"/>
                    <a:pt x="f49" y="f779"/>
                  </a:cubicBezTo>
                  <a:cubicBezTo>
                    <a:pt x="f140" y="f779"/>
                    <a:pt x="f346" y="f778"/>
                    <a:pt x="f27" y="f777"/>
                  </a:cubicBezTo>
                  <a:cubicBezTo>
                    <a:pt x="f28" y="f297"/>
                    <a:pt x="f29" y="f776"/>
                    <a:pt x="f29" y="f300"/>
                  </a:cubicBezTo>
                  <a:cubicBezTo>
                    <a:pt x="f29" y="f775"/>
                    <a:pt x="f126" y="f774"/>
                    <a:pt x="f561" y="f774"/>
                  </a:cubicBezTo>
                  <a:cubicBezTo>
                    <a:pt x="f134" y="f774"/>
                    <a:pt x="f458" y="f641"/>
                    <a:pt x="f22" y="f643"/>
                  </a:cubicBezTo>
                  <a:cubicBezTo>
                    <a:pt x="f807" y="f505"/>
                    <a:pt x="f808" y="f771"/>
                    <a:pt x="f808" y="f622"/>
                  </a:cubicBezTo>
                  <a:cubicBezTo>
                    <a:pt x="f808" y="f770"/>
                    <a:pt x="f151" y="f633"/>
                    <a:pt x="f10" y="f633"/>
                  </a:cubicBezTo>
                  <a:cubicBezTo>
                    <a:pt x="f11" y="f633"/>
                    <a:pt x="f11" y="f768"/>
                    <a:pt x="f13" y="f768"/>
                  </a:cubicBezTo>
                  <a:cubicBezTo>
                    <a:pt x="f53" y="f768"/>
                    <a:pt x="f20" y="f767"/>
                    <a:pt x="f20" y="f765"/>
                  </a:cubicBezTo>
                  <a:cubicBezTo>
                    <a:pt x="f20" y="f766"/>
                    <a:pt x="f144" y="f765"/>
                    <a:pt x="f53" y="f765"/>
                  </a:cubicBezTo>
                  <a:cubicBezTo>
                    <a:pt x="f384" y="f765"/>
                    <a:pt x="f127" y="f534"/>
                    <a:pt x="f382" y="f534"/>
                  </a:cubicBezTo>
                  <a:cubicBezTo>
                    <a:pt x="f324" y="f534"/>
                    <a:pt x="f78" y="f500"/>
                    <a:pt x="f78" y="f763"/>
                  </a:cubicBezTo>
                  <a:cubicBezTo>
                    <a:pt x="f78" y="f762"/>
                    <a:pt x="f128" y="f302"/>
                    <a:pt x="f384" y="f761"/>
                  </a:cubicBezTo>
                  <a:cubicBezTo>
                    <a:pt x="f561" y="f645"/>
                    <a:pt x="f51" y="f759"/>
                    <a:pt x="f561" y="f758"/>
                  </a:cubicBezTo>
                  <a:cubicBezTo>
                    <a:pt x="f561" y="f758"/>
                    <a:pt x="f358" y="f757"/>
                    <a:pt x="f71" y="f757"/>
                  </a:cubicBezTo>
                  <a:close/>
                  <a:moveTo>
                    <a:pt x="f71" y="f638"/>
                  </a:moveTo>
                  <a:cubicBezTo>
                    <a:pt x="f457" y="f638"/>
                    <a:pt x="f80" y="f790"/>
                    <a:pt x="f80" y="f635"/>
                  </a:cubicBezTo>
                  <a:cubicBezTo>
                    <a:pt x="f80" y="f792"/>
                    <a:pt x="f457" y="f633"/>
                    <a:pt x="f71" y="f633"/>
                  </a:cubicBezTo>
                  <a:cubicBezTo>
                    <a:pt x="f366" y="f633"/>
                    <a:pt x="f331" y="f792"/>
                    <a:pt x="f331" y="f635"/>
                  </a:cubicBezTo>
                  <a:cubicBezTo>
                    <a:pt x="f331" y="f790"/>
                    <a:pt x="f366" y="f638"/>
                    <a:pt x="f71" y="f638"/>
                  </a:cubicBezTo>
                  <a:moveTo>
                    <a:pt x="f364" y="f809"/>
                  </a:moveTo>
                  <a:cubicBezTo>
                    <a:pt x="f364" y="f810"/>
                    <a:pt x="f362" y="f811"/>
                    <a:pt x="f60" y="f812"/>
                  </a:cubicBezTo>
                  <a:cubicBezTo>
                    <a:pt x="f61" y="f813"/>
                    <a:pt x="f54" y="f814"/>
                    <a:pt x="f64" y="f815"/>
                  </a:cubicBezTo>
                  <a:cubicBezTo>
                    <a:pt x="f60" y="f544"/>
                    <a:pt x="f648" y="f816"/>
                    <a:pt x="f44" y="f554"/>
                  </a:cubicBezTo>
                  <a:cubicBezTo>
                    <a:pt x="f77" y="f817"/>
                    <a:pt x="f818" y="f819"/>
                    <a:pt x="f371" y="f819"/>
                  </a:cubicBezTo>
                  <a:cubicBezTo>
                    <a:pt x="f375" y="f819"/>
                    <a:pt x="f530" y="f544"/>
                    <a:pt x="f530" y="f820"/>
                  </a:cubicBezTo>
                  <a:cubicBezTo>
                    <a:pt x="f530" y="f821"/>
                    <a:pt x="f375" y="f822"/>
                    <a:pt x="f371" y="f822"/>
                  </a:cubicBezTo>
                  <a:cubicBezTo>
                    <a:pt x="f818" y="f822"/>
                    <a:pt x="f77" y="f564"/>
                    <a:pt x="f44" y="f823"/>
                  </a:cubicBezTo>
                  <a:cubicBezTo>
                    <a:pt x="f648" y="f555"/>
                    <a:pt x="f60" y="f555"/>
                    <a:pt x="f64" y="f824"/>
                  </a:cubicBezTo>
                  <a:cubicBezTo>
                    <a:pt x="f54" y="f823"/>
                    <a:pt x="f60" y="f825"/>
                    <a:pt x="f362" y="f568"/>
                  </a:cubicBezTo>
                  <a:cubicBezTo>
                    <a:pt x="f323" y="f826"/>
                    <a:pt x="f571" y="f539"/>
                    <a:pt x="f571" y="f589"/>
                  </a:cubicBezTo>
                  <a:cubicBezTo>
                    <a:pt x="f571" y="f827"/>
                    <a:pt x="f364" y="f572"/>
                    <a:pt x="f71" y="f828"/>
                  </a:cubicBezTo>
                  <a:cubicBezTo>
                    <a:pt x="f455" y="f572"/>
                    <a:pt x="f91" y="f827"/>
                    <a:pt x="f91" y="f589"/>
                  </a:cubicBezTo>
                  <a:cubicBezTo>
                    <a:pt x="f91" y="f539"/>
                    <a:pt x="f424" y="f829"/>
                    <a:pt x="f333" y="f568"/>
                  </a:cubicBezTo>
                  <a:cubicBezTo>
                    <a:pt x="f363" y="f825"/>
                    <a:pt x="f88" y="f823"/>
                    <a:pt x="f456" y="f824"/>
                  </a:cubicBezTo>
                  <a:cubicBezTo>
                    <a:pt x="f363" y="f555"/>
                    <a:pt x="f66" y="f555"/>
                    <a:pt x="f365" y="f823"/>
                  </a:cubicBezTo>
                  <a:cubicBezTo>
                    <a:pt x="f360" y="f563"/>
                    <a:pt x="f424" y="f822"/>
                    <a:pt x="f453" y="f822"/>
                  </a:cubicBezTo>
                  <a:cubicBezTo>
                    <a:pt x="f352" y="f822"/>
                    <a:pt x="f426" y="f821"/>
                    <a:pt x="f426" y="f820"/>
                  </a:cubicBezTo>
                  <a:cubicBezTo>
                    <a:pt x="f426" y="f544"/>
                    <a:pt x="f352" y="f819"/>
                    <a:pt x="f453" y="f819"/>
                  </a:cubicBezTo>
                  <a:cubicBezTo>
                    <a:pt x="f424" y="f819"/>
                    <a:pt x="f360" y="f817"/>
                    <a:pt x="f365" y="f554"/>
                  </a:cubicBezTo>
                  <a:cubicBezTo>
                    <a:pt x="f66" y="f816"/>
                    <a:pt x="f363" y="f544"/>
                    <a:pt x="f456" y="f815"/>
                  </a:cubicBezTo>
                  <a:cubicBezTo>
                    <a:pt x="f88" y="f814"/>
                    <a:pt x="f88" y="f813"/>
                    <a:pt x="f363" y="f812"/>
                  </a:cubicBezTo>
                  <a:cubicBezTo>
                    <a:pt x="f57" y="f811"/>
                    <a:pt x="f66" y="f810"/>
                    <a:pt x="f66" y="f809"/>
                  </a:cubicBezTo>
                  <a:cubicBezTo>
                    <a:pt x="f66" y="f548"/>
                    <a:pt x="f650" y="f6"/>
                    <a:pt x="f71" y="f6"/>
                  </a:cubicBezTo>
                  <a:cubicBezTo>
                    <a:pt x="f54" y="f6"/>
                    <a:pt x="f364" y="f548"/>
                    <a:pt x="f364" y="f809"/>
                  </a:cubicBezTo>
                  <a:moveTo>
                    <a:pt x="f212" y="f471"/>
                  </a:moveTo>
                  <a:cubicBezTo>
                    <a:pt x="f493" y="f292"/>
                    <a:pt x="f663" y="f830"/>
                    <a:pt x="f831" y="f832"/>
                  </a:cubicBezTo>
                  <a:cubicBezTo>
                    <a:pt x="f833" y="f473"/>
                    <a:pt x="f663" y="f834"/>
                    <a:pt x="f212" y="f471"/>
                  </a:cubicBezTo>
                  <a:moveTo>
                    <a:pt x="f835" y="f85"/>
                  </a:moveTo>
                  <a:cubicBezTo>
                    <a:pt x="f835" y="f117"/>
                    <a:pt x="f670" y="f117"/>
                    <a:pt x="f690" y="f117"/>
                  </a:cubicBezTo>
                  <a:cubicBezTo>
                    <a:pt x="f481" y="f119"/>
                    <a:pt x="f836" y="f837"/>
                    <a:pt x="f838" y="f270"/>
                  </a:cubicBezTo>
                  <a:cubicBezTo>
                    <a:pt x="f671" y="f98"/>
                    <a:pt x="f486" y="f319"/>
                    <a:pt x="f839" y="f292"/>
                  </a:cubicBezTo>
                  <a:cubicBezTo>
                    <a:pt x="f840" y="f841"/>
                    <a:pt x="f842" y="f843"/>
                    <a:pt x="f844" y="f473"/>
                  </a:cubicBezTo>
                  <a:cubicBezTo>
                    <a:pt x="f675" y="f834"/>
                    <a:pt x="f674" y="f845"/>
                    <a:pt x="f674" y="f474"/>
                  </a:cubicBezTo>
                  <a:cubicBezTo>
                    <a:pt x="f674" y="f313"/>
                    <a:pt x="f846" y="f847"/>
                    <a:pt x="f848" y="f847"/>
                  </a:cubicBezTo>
                  <a:cubicBezTo>
                    <a:pt x="f849" y="f847"/>
                    <a:pt x="f836" y="f307"/>
                    <a:pt x="f850" y="f851"/>
                  </a:cubicBezTo>
                  <a:cubicBezTo>
                    <a:pt x="f852" y="f497"/>
                    <a:pt x="f853" y="f854"/>
                    <a:pt x="f855" y="f313"/>
                  </a:cubicBezTo>
                  <a:cubicBezTo>
                    <a:pt x="f856" y="f843"/>
                    <a:pt x="f857" y="f843"/>
                    <a:pt x="f857" y="f506"/>
                  </a:cubicBezTo>
                  <a:cubicBezTo>
                    <a:pt x="f857" y="f858"/>
                    <a:pt x="f859" y="f851"/>
                    <a:pt x="f681" y="f854"/>
                  </a:cubicBezTo>
                  <a:cubicBezTo>
                    <a:pt x="f844" y="f860"/>
                    <a:pt x="f861" y="f862"/>
                    <a:pt x="f863" y="f864"/>
                  </a:cubicBezTo>
                  <a:cubicBezTo>
                    <a:pt x="f742" y="f865"/>
                    <a:pt x="f681" y="f865"/>
                    <a:pt x="f489" y="f864"/>
                  </a:cubicBezTo>
                  <a:cubicBezTo>
                    <a:pt x="f866" y="f867"/>
                    <a:pt x="f853" y="f860"/>
                    <a:pt x="f868" y="f311"/>
                  </a:cubicBezTo>
                  <a:cubicBezTo>
                    <a:pt x="f660" y="f869"/>
                    <a:pt x="f472" y="f870"/>
                    <a:pt x="f871" y="f851"/>
                  </a:cubicBezTo>
                  <a:cubicBezTo>
                    <a:pt x="f872" y="f309"/>
                    <a:pt x="f488" y="f506"/>
                    <a:pt x="f488" y="f847"/>
                  </a:cubicBezTo>
                  <a:cubicBezTo>
                    <a:pt x="f488" y="f873"/>
                    <a:pt x="f181" y="f874"/>
                    <a:pt x="f875" y="f830"/>
                  </a:cubicBezTo>
                  <a:cubicBezTo>
                    <a:pt x="f875" y="f830"/>
                    <a:pt x="f875" y="f876"/>
                    <a:pt x="f877" y="f2"/>
                  </a:cubicBezTo>
                  <a:cubicBezTo>
                    <a:pt x="f199" y="f292"/>
                    <a:pt x="f207" y="f319"/>
                    <a:pt x="f878" y="f879"/>
                  </a:cubicBezTo>
                  <a:cubicBezTo>
                    <a:pt x="f878" y="f879"/>
                    <a:pt x="f199" y="f509"/>
                    <a:pt x="f880" y="f509"/>
                  </a:cubicBezTo>
                  <a:cubicBezTo>
                    <a:pt x="f880" y="f509"/>
                    <a:pt x="f881" y="f882"/>
                    <a:pt x="f883" y="f96"/>
                  </a:cubicBezTo>
                  <a:cubicBezTo>
                    <a:pt x="f883" y="f96"/>
                    <a:pt x="f884" y="f289"/>
                    <a:pt x="f885" y="f105"/>
                  </a:cubicBezTo>
                  <a:cubicBezTo>
                    <a:pt x="f885" y="f105"/>
                    <a:pt x="f472" y="f270"/>
                    <a:pt x="f205" y="f290"/>
                  </a:cubicBezTo>
                  <a:cubicBezTo>
                    <a:pt x="f205" y="f290"/>
                    <a:pt x="f202" y="f89"/>
                    <a:pt x="f884" y="f272"/>
                  </a:cubicBezTo>
                  <a:cubicBezTo>
                    <a:pt x="f461" y="f81"/>
                    <a:pt x="f233" y="f125"/>
                    <a:pt x="f233" y="f33"/>
                  </a:cubicBezTo>
                  <a:cubicBezTo>
                    <a:pt x="f233" y="f145"/>
                    <a:pt x="f613" y="f145"/>
                    <a:pt x="f750" y="f145"/>
                  </a:cubicBezTo>
                  <a:cubicBezTo>
                    <a:pt x="f197" y="f146"/>
                    <a:pt x="f462" y="f353"/>
                    <a:pt x="f886" y="f358"/>
                  </a:cubicBezTo>
                  <a:cubicBezTo>
                    <a:pt x="f887" y="f131"/>
                    <a:pt x="f201" y="f29"/>
                    <a:pt x="f201" y="f29"/>
                  </a:cubicBezTo>
                  <a:cubicBezTo>
                    <a:pt x="f888" y="f405"/>
                    <a:pt x="f484" y="f39"/>
                    <a:pt x="f479" y="f357"/>
                  </a:cubicBezTo>
                  <a:cubicBezTo>
                    <a:pt x="f861" y="f889"/>
                    <a:pt x="f890" y="f49"/>
                    <a:pt x="f840" y="f30"/>
                  </a:cubicBezTo>
                  <a:cubicBezTo>
                    <a:pt x="f840" y="f30"/>
                    <a:pt x="f742" y="f557"/>
                    <a:pt x="f674" y="f152"/>
                  </a:cubicBezTo>
                  <a:cubicBezTo>
                    <a:pt x="f674" y="f152"/>
                    <a:pt x="f891" y="f143"/>
                    <a:pt x="f892" y="f15"/>
                  </a:cubicBezTo>
                  <a:cubicBezTo>
                    <a:pt x="f893" y="f127"/>
                    <a:pt x="f893" y="f147"/>
                    <a:pt x="f892" y="f384"/>
                  </a:cubicBezTo>
                  <a:cubicBezTo>
                    <a:pt x="f890" y="f58"/>
                    <a:pt x="f839" y="f79"/>
                    <a:pt x="f672" y="f82"/>
                  </a:cubicBezTo>
                  <a:cubicBezTo>
                    <a:pt x="f894" y="f76"/>
                    <a:pt x="f835" y="f121"/>
                    <a:pt x="f835" y="f85"/>
                  </a:cubicBezTo>
                  <a:moveTo>
                    <a:pt x="f895" y="f510"/>
                  </a:moveTo>
                  <a:cubicBezTo>
                    <a:pt x="f601" y="f510"/>
                    <a:pt x="f896" y="f525"/>
                    <a:pt x="f613" y="f319"/>
                  </a:cubicBezTo>
                  <a:cubicBezTo>
                    <a:pt x="f613" y="f897"/>
                    <a:pt x="f269" y="f524"/>
                    <a:pt x="f169" y="f319"/>
                  </a:cubicBezTo>
                  <a:cubicBezTo>
                    <a:pt x="f597" y="f291"/>
                    <a:pt x="f607" y="f97"/>
                    <a:pt x="f217" y="f97"/>
                  </a:cubicBezTo>
                  <a:cubicBezTo>
                    <a:pt x="f195" y="f97"/>
                    <a:pt x="f898" y="f755"/>
                    <a:pt x="f183" y="f510"/>
                  </a:cubicBezTo>
                  <a:cubicBezTo>
                    <a:pt x="f899" y="f517"/>
                    <a:pt x="f872" y="f510"/>
                    <a:pt x="f872" y="f507"/>
                  </a:cubicBezTo>
                  <a:cubicBezTo>
                    <a:pt x="f872" y="f525"/>
                    <a:pt x="f900" y="f525"/>
                    <a:pt x="f183" y="f525"/>
                  </a:cubicBezTo>
                  <a:cubicBezTo>
                    <a:pt x="f901" y="f525"/>
                    <a:pt x="f464" y="f510"/>
                    <a:pt x="f895" y="f510"/>
                  </a:cubicBezTo>
                  <a:moveTo>
                    <a:pt x="f902" y="f832"/>
                  </a:moveTo>
                  <a:cubicBezTo>
                    <a:pt x="f646" y="f830"/>
                    <a:pt x="f903" y="f292"/>
                    <a:pt x="f296" y="f471"/>
                  </a:cubicBezTo>
                  <a:cubicBezTo>
                    <a:pt x="f645" y="f834"/>
                    <a:pt x="f902" y="f473"/>
                    <a:pt x="f902" y="f832"/>
                  </a:cubicBezTo>
                  <a:moveTo>
                    <a:pt x="f610" y="f82"/>
                  </a:moveTo>
                  <a:cubicBezTo>
                    <a:pt x="f904" y="f78"/>
                    <a:pt x="f783" y="f58"/>
                    <a:pt x="f905" y="f147"/>
                  </a:cubicBezTo>
                  <a:cubicBezTo>
                    <a:pt x="f906" y="f127"/>
                    <a:pt x="f906" y="f124"/>
                    <a:pt x="f905" y="f15"/>
                  </a:cubicBezTo>
                  <a:cubicBezTo>
                    <a:pt x="f803" y="f143"/>
                    <a:pt x="f614" y="f59"/>
                    <a:pt x="f614" y="f59"/>
                  </a:cubicBezTo>
                  <a:cubicBezTo>
                    <a:pt x="f532" y="f146"/>
                    <a:pt x="f804" y="f129"/>
                    <a:pt x="f804" y="f129"/>
                  </a:cubicBezTo>
                  <a:cubicBezTo>
                    <a:pt x="f907" y="f49"/>
                    <a:pt x="f771" y="f39"/>
                    <a:pt x="f800" y="f162"/>
                  </a:cubicBezTo>
                  <a:cubicBezTo>
                    <a:pt x="f908" y="f39"/>
                    <a:pt x="f775" y="f405"/>
                    <a:pt x="f301" y="f35"/>
                  </a:cubicBezTo>
                  <a:cubicBezTo>
                    <a:pt x="f301" y="f35"/>
                    <a:pt x="f909" y="f37"/>
                    <a:pt x="f301" y="f358"/>
                  </a:cubicBezTo>
                  <a:cubicBezTo>
                    <a:pt x="f497" y="f353"/>
                    <a:pt x="f757" y="f341"/>
                    <a:pt x="f524" y="f396"/>
                  </a:cubicBezTo>
                  <a:cubicBezTo>
                    <a:pt x="f897" y="f396"/>
                    <a:pt x="f897" y="f145"/>
                    <a:pt x="f897" y="f153"/>
                  </a:cubicBezTo>
                  <a:cubicBezTo>
                    <a:pt x="f897" y="f150"/>
                    <a:pt x="f475" y="f273"/>
                    <a:pt x="f759" y="f276"/>
                  </a:cubicBezTo>
                  <a:cubicBezTo>
                    <a:pt x="f910" y="f89"/>
                    <a:pt x="f903" y="f290"/>
                    <a:pt x="f903" y="f290"/>
                  </a:cubicBezTo>
                  <a:cubicBezTo>
                    <a:pt x="f911" y="f270"/>
                    <a:pt x="f912" y="f271"/>
                    <a:pt x="f912" y="f271"/>
                  </a:cubicBezTo>
                  <a:cubicBezTo>
                    <a:pt x="f759" y="f289"/>
                    <a:pt x="f913" y="f96"/>
                    <a:pt x="f913" y="f96"/>
                  </a:cubicBezTo>
                  <a:cubicBezTo>
                    <a:pt x="f912" y="f101"/>
                    <a:pt x="f869" y="f286"/>
                    <a:pt x="f869" y="f286"/>
                  </a:cubicBezTo>
                  <a:cubicBezTo>
                    <a:pt x="f303" y="f286"/>
                    <a:pt x="f777" y="f879"/>
                    <a:pt x="f777" y="f879"/>
                  </a:cubicBezTo>
                  <a:cubicBezTo>
                    <a:pt x="f297" y="f2"/>
                    <a:pt x="f303" y="f874"/>
                    <a:pt x="f870" y="f317"/>
                  </a:cubicBezTo>
                  <a:cubicBezTo>
                    <a:pt x="f851" y="f914"/>
                    <a:pt x="f915" y="f830"/>
                    <a:pt x="f915" y="f830"/>
                  </a:cubicBezTo>
                  <a:cubicBezTo>
                    <a:pt x="f309" y="f874"/>
                    <a:pt x="f916" y="f873"/>
                    <a:pt x="f916" y="f314"/>
                  </a:cubicBezTo>
                  <a:cubicBezTo>
                    <a:pt x="f916" y="f313"/>
                    <a:pt x="f862" y="f309"/>
                    <a:pt x="f917" y="f851"/>
                  </a:cubicBezTo>
                  <a:cubicBezTo>
                    <a:pt x="f918" y="f870"/>
                    <a:pt x="f644" y="f919"/>
                    <a:pt x="f799" y="f311"/>
                  </a:cubicBezTo>
                  <a:cubicBezTo>
                    <a:pt x="f920" y="f860"/>
                    <a:pt x="f921" y="f759"/>
                    <a:pt x="f499" y="f864"/>
                  </a:cubicBezTo>
                  <a:cubicBezTo>
                    <a:pt x="f922" y="f923"/>
                    <a:pt x="f532" y="f865"/>
                    <a:pt x="f794" y="f864"/>
                  </a:cubicBezTo>
                  <a:cubicBezTo>
                    <a:pt x="f771" y="f913"/>
                    <a:pt x="f924" y="f497"/>
                    <a:pt x="f625" y="f925"/>
                  </a:cubicBezTo>
                  <a:cubicBezTo>
                    <a:pt x="f926" y="f927"/>
                    <a:pt x="f928" y="f306"/>
                    <a:pt x="f928" y="f313"/>
                  </a:cubicBezTo>
                  <a:cubicBezTo>
                    <a:pt x="f928" y="f843"/>
                    <a:pt x="f929" y="f523"/>
                    <a:pt x="f930" y="f313"/>
                  </a:cubicBezTo>
                  <a:cubicBezTo>
                    <a:pt x="f931" y="f854"/>
                    <a:pt x="f932" y="f933"/>
                    <a:pt x="f934" y="f927"/>
                  </a:cubicBezTo>
                  <a:cubicBezTo>
                    <a:pt x="f500" y="f307"/>
                    <a:pt x="f935" y="f314"/>
                    <a:pt x="f793" y="f314"/>
                  </a:cubicBezTo>
                  <a:cubicBezTo>
                    <a:pt x="f802" y="f314"/>
                    <a:pt x="f614" y="f758"/>
                    <a:pt x="f614" y="f474"/>
                  </a:cubicBezTo>
                  <a:cubicBezTo>
                    <a:pt x="f614" y="f834"/>
                    <a:pt x="f618" y="f834"/>
                    <a:pt x="f924" y="f474"/>
                  </a:cubicBezTo>
                  <a:cubicBezTo>
                    <a:pt x="f801" y="f843"/>
                    <a:pt x="f804" y="f841"/>
                    <a:pt x="f936" y="f292"/>
                  </a:cubicBezTo>
                  <a:cubicBezTo>
                    <a:pt x="f501" y="f2"/>
                    <a:pt x="f635" y="f97"/>
                    <a:pt x="f937" y="f290"/>
                  </a:cubicBezTo>
                  <a:cubicBezTo>
                    <a:pt x="f934" y="f837"/>
                    <a:pt x="f504" y="f332"/>
                    <a:pt x="f637" y="f87"/>
                  </a:cubicBezTo>
                  <a:cubicBezTo>
                    <a:pt x="f638" y="f87"/>
                    <a:pt x="f638" y="f117"/>
                    <a:pt x="f638" y="f85"/>
                  </a:cubicBezTo>
                  <a:cubicBezTo>
                    <a:pt x="f638" y="f121"/>
                    <a:pt x="f938" y="f76"/>
                    <a:pt x="f610" y="f82"/>
                  </a:cubicBezTo>
                  <a:moveTo>
                    <a:pt x="f310" y="f525"/>
                  </a:moveTo>
                  <a:cubicBezTo>
                    <a:pt x="f933" y="f525"/>
                    <a:pt x="f862" y="f525"/>
                    <a:pt x="f862" y="f507"/>
                  </a:cubicBezTo>
                  <a:cubicBezTo>
                    <a:pt x="f862" y="f510"/>
                    <a:pt x="f867" y="f517"/>
                    <a:pt x="f310" y="f510"/>
                  </a:cubicBezTo>
                  <a:cubicBezTo>
                    <a:pt x="f845" y="f755"/>
                    <a:pt x="f306" y="f97"/>
                    <a:pt x="f874" y="f97"/>
                  </a:cubicBezTo>
                  <a:cubicBezTo>
                    <a:pt x="f876" y="f97"/>
                    <a:pt x="f756" y="f291"/>
                    <a:pt x="f2" y="f319"/>
                  </a:cubicBezTo>
                  <a:cubicBezTo>
                    <a:pt x="f319" y="f524"/>
                    <a:pt x="f897" y="f897"/>
                    <a:pt x="f524" y="f319"/>
                  </a:cubicBezTo>
                  <a:cubicBezTo>
                    <a:pt x="f318" y="f525"/>
                    <a:pt x="f315" y="f510"/>
                    <a:pt x="f873" y="f510"/>
                  </a:cubicBezTo>
                  <a:cubicBezTo>
                    <a:pt x="f473" y="f510"/>
                    <a:pt x="f834" y="f525"/>
                    <a:pt x="f310" y="f525"/>
                  </a:cubicBezTo>
                  <a:moveTo>
                    <a:pt x="f939" y="f150"/>
                  </a:moveTo>
                  <a:cubicBezTo>
                    <a:pt x="f437" y="f150"/>
                    <a:pt x="f437" y="f150"/>
                    <a:pt x="f437" y="f150"/>
                  </a:cubicBezTo>
                  <a:cubicBezTo>
                    <a:pt x="f437" y="f89"/>
                    <a:pt x="f437" y="f89"/>
                    <a:pt x="f437" y="f89"/>
                  </a:cubicBezTo>
                  <a:cubicBezTo>
                    <a:pt x="f939" y="f89"/>
                    <a:pt x="f939" y="f89"/>
                    <a:pt x="f939" y="f89"/>
                  </a:cubicBezTo>
                  <a:lnTo>
                    <a:pt x="f939" y="f150"/>
                  </a:lnTo>
                  <a:close/>
                  <a:moveTo>
                    <a:pt x="f95" y="f237"/>
                  </a:moveTo>
                  <a:cubicBezTo>
                    <a:pt x="f71" y="f237"/>
                    <a:pt x="f71" y="f237"/>
                    <a:pt x="f71" y="f237"/>
                  </a:cubicBezTo>
                  <a:cubicBezTo>
                    <a:pt x="f71" y="f335"/>
                    <a:pt x="f71" y="f335"/>
                    <a:pt x="f71" y="f335"/>
                  </a:cubicBezTo>
                  <a:cubicBezTo>
                    <a:pt x="f95" y="f335"/>
                    <a:pt x="f95" y="f335"/>
                    <a:pt x="f95" y="f335"/>
                  </a:cubicBezTo>
                  <a:lnTo>
                    <a:pt x="f95" y="f237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nl-NL" sz="18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endParaRPr>
            </a:p>
          </p:txBody>
        </p:sp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803C4F42-667F-B95D-44C5-3E0BA9FEB9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438903" y="496884"/>
              <a:ext cx="765179" cy="122236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2407"/>
                <a:gd name="f8" fmla="val 388"/>
                <a:gd name="f9" fmla="val 163"/>
                <a:gd name="f10" fmla="val 171"/>
                <a:gd name="f11" fmla="val 155"/>
                <a:gd name="f12" fmla="val 177"/>
                <a:gd name="f13" fmla="val 146"/>
                <a:gd name="f14" fmla="val 181"/>
                <a:gd name="f15" fmla="val 136"/>
                <a:gd name="f16" fmla="val 185"/>
                <a:gd name="f17" fmla="val 125"/>
                <a:gd name="f18" fmla="val 188"/>
                <a:gd name="f19" fmla="val 113"/>
                <a:gd name="f20" fmla="val 99"/>
                <a:gd name="f21" fmla="val 75"/>
                <a:gd name="f22" fmla="val 179"/>
                <a:gd name="f23" fmla="val 56"/>
                <a:gd name="f24" fmla="val 161"/>
                <a:gd name="f25" fmla="val 42"/>
                <a:gd name="f26" fmla="val 144"/>
                <a:gd name="f27" fmla="val 27"/>
                <a:gd name="f28" fmla="val 117"/>
                <a:gd name="f29" fmla="val 20"/>
                <a:gd name="f30" fmla="val 82"/>
                <a:gd name="f31" fmla="val 304"/>
                <a:gd name="f32" fmla="val 51"/>
                <a:gd name="f33" fmla="val 195"/>
                <a:gd name="f34" fmla="val 88"/>
                <a:gd name="f35" fmla="val 151"/>
                <a:gd name="f36" fmla="val 211"/>
                <a:gd name="f37" fmla="val 176"/>
                <a:gd name="f38" fmla="val 156"/>
                <a:gd name="f39" fmla="val 170"/>
                <a:gd name="f40" fmla="val 121"/>
                <a:gd name="f41" fmla="val 143"/>
                <a:gd name="f42" fmla="val 111"/>
                <a:gd name="f43" fmla="val 98"/>
                <a:gd name="f44" fmla="val 50"/>
                <a:gd name="f45" fmla="val 61"/>
                <a:gd name="f46" fmla="val 80"/>
                <a:gd name="f47" fmla="val 65"/>
                <a:gd name="f48" fmla="val 122"/>
                <a:gd name="f49" fmla="val 72"/>
                <a:gd name="f50" fmla="val 130"/>
                <a:gd name="f51" fmla="val 135"/>
                <a:gd name="f52" fmla="val 91"/>
                <a:gd name="f53" fmla="val 107"/>
                <a:gd name="f54" fmla="val 123"/>
                <a:gd name="f55" fmla="val 243"/>
                <a:gd name="f56" fmla="val 291"/>
                <a:gd name="f57" fmla="val 287"/>
                <a:gd name="f58" fmla="val 8"/>
                <a:gd name="f59" fmla="val 292"/>
                <a:gd name="f60" fmla="val 13"/>
                <a:gd name="f61" fmla="val 294"/>
                <a:gd name="f62" fmla="val 29"/>
                <a:gd name="f63" fmla="val 37"/>
                <a:gd name="f64" fmla="val 44"/>
                <a:gd name="f65" fmla="val 48"/>
                <a:gd name="f66" fmla="val 283"/>
                <a:gd name="f67" fmla="val 53"/>
                <a:gd name="f68" fmla="val 276"/>
                <a:gd name="f69" fmla="val 266"/>
                <a:gd name="f70" fmla="val 258"/>
                <a:gd name="f71" fmla="val 251"/>
                <a:gd name="f72" fmla="val 246"/>
                <a:gd name="f73" fmla="val 240"/>
                <a:gd name="f74" fmla="val 238"/>
                <a:gd name="f75" fmla="val 3"/>
                <a:gd name="f76" fmla="val 349"/>
                <a:gd name="f77" fmla="val 397"/>
                <a:gd name="f78" fmla="val 322"/>
                <a:gd name="f79" fmla="val 394"/>
                <a:gd name="f80" fmla="val 337"/>
                <a:gd name="f81" fmla="val 387"/>
                <a:gd name="f82" fmla="val 380"/>
                <a:gd name="f83" fmla="val 371"/>
                <a:gd name="f84" fmla="val 369"/>
                <a:gd name="f85" fmla="val 359"/>
                <a:gd name="f86" fmla="val 376"/>
                <a:gd name="f87" fmla="val 348"/>
                <a:gd name="f88" fmla="val 382"/>
                <a:gd name="f89" fmla="val 335"/>
                <a:gd name="f90" fmla="val 386"/>
                <a:gd name="f91" fmla="val 320"/>
                <a:gd name="f92" fmla="val 316"/>
                <a:gd name="f93" fmla="val 350"/>
                <a:gd name="f94" fmla="val 328"/>
                <a:gd name="f95" fmla="val 347"/>
                <a:gd name="f96" fmla="val 336"/>
                <a:gd name="f97" fmla="val 342"/>
                <a:gd name="f98" fmla="val 341"/>
                <a:gd name="f99" fmla="val 346"/>
                <a:gd name="f100" fmla="val 318"/>
                <a:gd name="f101" fmla="val 305"/>
                <a:gd name="f102" fmla="val 398"/>
                <a:gd name="f103" fmla="val 401"/>
                <a:gd name="f104" fmla="val 389"/>
                <a:gd name="f105" fmla="val 373"/>
                <a:gd name="f106" fmla="val 364"/>
                <a:gd name="f107" fmla="val 357"/>
                <a:gd name="f108" fmla="val 352"/>
                <a:gd name="f109" fmla="val 344"/>
                <a:gd name="f110" fmla="val 563"/>
                <a:gd name="f111" fmla="val 643"/>
                <a:gd name="f112" fmla="val 586"/>
                <a:gd name="f113" fmla="val 523"/>
                <a:gd name="f114" fmla="val 205"/>
                <a:gd name="f115" fmla="val 502"/>
                <a:gd name="f116" fmla="val 455"/>
                <a:gd name="f117" fmla="val 4"/>
                <a:gd name="f118" fmla="val 1"/>
                <a:gd name="f119" fmla="val 167"/>
                <a:gd name="f120" fmla="val 520"/>
                <a:gd name="f121" fmla="val 582"/>
                <a:gd name="f122" fmla="val 638"/>
                <a:gd name="f123" fmla="val 810"/>
                <a:gd name="f124" fmla="val 200"/>
                <a:gd name="f125" fmla="val 819"/>
                <a:gd name="f126" fmla="val 209"/>
                <a:gd name="f127" fmla="val 823"/>
                <a:gd name="f128" fmla="val 221"/>
                <a:gd name="f129" fmla="val 236"/>
                <a:gd name="f130" fmla="val 263"/>
                <a:gd name="f131" fmla="val 812"/>
                <a:gd name="f132" fmla="val 274"/>
                <a:gd name="f133" fmla="val 805"/>
                <a:gd name="f134" fmla="val 285"/>
                <a:gd name="f135" fmla="val 795"/>
                <a:gd name="f136" fmla="val 293"/>
                <a:gd name="f137" fmla="val 782"/>
                <a:gd name="f138" fmla="val 299"/>
                <a:gd name="f139" fmla="val 768"/>
                <a:gd name="f140" fmla="val 753"/>
                <a:gd name="f141" fmla="val 308"/>
                <a:gd name="f142" fmla="val 734"/>
                <a:gd name="f143" fmla="val 722"/>
                <a:gd name="f144" fmla="val 710"/>
                <a:gd name="f145" fmla="val 307"/>
                <a:gd name="f146" fmla="val 701"/>
                <a:gd name="f147" fmla="val 306"/>
                <a:gd name="f148" fmla="val 691"/>
                <a:gd name="f149" fmla="val 682"/>
                <a:gd name="f150" fmla="val 673"/>
                <a:gd name="f151" fmla="val 302"/>
                <a:gd name="f152" fmla="val 259"/>
                <a:gd name="f153" fmla="val 683"/>
                <a:gd name="f154" fmla="val 262"/>
                <a:gd name="f155" fmla="val 694"/>
                <a:gd name="f156" fmla="val 264"/>
                <a:gd name="f157" fmla="val 704"/>
                <a:gd name="f158" fmla="val 265"/>
                <a:gd name="f159" fmla="val 714"/>
                <a:gd name="f160" fmla="val 724"/>
                <a:gd name="f161" fmla="val 267"/>
                <a:gd name="f162" fmla="val 749"/>
                <a:gd name="f163" fmla="val 759"/>
                <a:gd name="f164" fmla="val 766"/>
                <a:gd name="f165" fmla="val 261"/>
                <a:gd name="f166" fmla="val 772"/>
                <a:gd name="f167" fmla="val 256"/>
                <a:gd name="f168" fmla="val 775"/>
                <a:gd name="f169" fmla="val 244"/>
                <a:gd name="f170" fmla="val 773"/>
                <a:gd name="f171" fmla="val 233"/>
                <a:gd name="f172" fmla="val 229"/>
                <a:gd name="f173" fmla="val 764"/>
                <a:gd name="f174" fmla="val 225"/>
                <a:gd name="f175" fmla="val 756"/>
                <a:gd name="f176" fmla="val 222"/>
                <a:gd name="f177" fmla="val 744"/>
                <a:gd name="f178" fmla="val 219"/>
                <a:gd name="f179" fmla="val 719"/>
                <a:gd name="f180" fmla="val 206"/>
                <a:gd name="f181" fmla="val 693"/>
                <a:gd name="f182" fmla="val 685"/>
                <a:gd name="f183" fmla="val 190"/>
                <a:gd name="f184" fmla="val 677"/>
                <a:gd name="f185" fmla="val 169"/>
                <a:gd name="f186" fmla="val 154"/>
                <a:gd name="f187" fmla="val 141"/>
                <a:gd name="f188" fmla="val 129"/>
                <a:gd name="f189" fmla="val 684"/>
                <a:gd name="f190" fmla="val 119"/>
                <a:gd name="f191" fmla="val 109"/>
                <a:gd name="f192" fmla="val 101"/>
                <a:gd name="f193" fmla="val 96"/>
                <a:gd name="f194" fmla="val 727"/>
                <a:gd name="f195" fmla="val 90"/>
                <a:gd name="f196" fmla="val 743"/>
                <a:gd name="f197" fmla="val 87"/>
                <a:gd name="f198" fmla="val 761"/>
                <a:gd name="f199" fmla="val 781"/>
                <a:gd name="f200" fmla="val 790"/>
                <a:gd name="f201" fmla="val 798"/>
                <a:gd name="f202" fmla="val 89"/>
                <a:gd name="f203" fmla="val 806"/>
                <a:gd name="f204" fmla="val 814"/>
                <a:gd name="f205" fmla="val 132"/>
                <a:gd name="f206" fmla="val 802"/>
                <a:gd name="f207" fmla="val 794"/>
                <a:gd name="f208" fmla="val 786"/>
                <a:gd name="f209" fmla="val 778"/>
                <a:gd name="f210" fmla="val 128"/>
                <a:gd name="f211" fmla="val 770"/>
                <a:gd name="f212" fmla="val 746"/>
                <a:gd name="f213" fmla="val 736"/>
                <a:gd name="f214" fmla="val 730"/>
                <a:gd name="f215" fmla="val 134"/>
                <a:gd name="f216" fmla="val 138"/>
                <a:gd name="f217" fmla="val 721"/>
                <a:gd name="f218" fmla="val 149"/>
                <a:gd name="f219" fmla="val 723"/>
                <a:gd name="f220" fmla="val 160"/>
                <a:gd name="f221" fmla="val 731"/>
                <a:gd name="f222" fmla="val 738"/>
                <a:gd name="f223" fmla="val 748"/>
                <a:gd name="f224" fmla="val 172"/>
                <a:gd name="f225" fmla="val 789"/>
                <a:gd name="f226" fmla="val 184"/>
                <a:gd name="f227" fmla="val 191"/>
                <a:gd name="f228" fmla="val 1015"/>
                <a:gd name="f229" fmla="val 1001"/>
                <a:gd name="f230" fmla="val 983"/>
                <a:gd name="f231" fmla="val 963"/>
                <a:gd name="f232" fmla="val 945"/>
                <a:gd name="f233" fmla="val 927"/>
                <a:gd name="f234" fmla="val 911"/>
                <a:gd name="f235" fmla="val 895"/>
                <a:gd name="f236" fmla="val 110"/>
                <a:gd name="f237" fmla="val 882"/>
                <a:gd name="f238" fmla="val 872"/>
                <a:gd name="f239" fmla="val 140"/>
                <a:gd name="f240" fmla="val 863"/>
                <a:gd name="f241" fmla="val 157"/>
                <a:gd name="f242" fmla="val 858"/>
                <a:gd name="f243" fmla="val 178"/>
                <a:gd name="f244" fmla="val 201"/>
                <a:gd name="f245" fmla="val 862"/>
                <a:gd name="f246" fmla="val 871"/>
                <a:gd name="f247" fmla="val 260"/>
                <a:gd name="f248" fmla="val 879"/>
                <a:gd name="f249" fmla="val 890"/>
                <a:gd name="f250" fmla="val 288"/>
                <a:gd name="f251" fmla="val 905"/>
                <a:gd name="f252" fmla="val 296"/>
                <a:gd name="f253" fmla="val 920"/>
                <a:gd name="f254" fmla="val 937"/>
                <a:gd name="f255" fmla="val 957"/>
                <a:gd name="f256" fmla="val 976"/>
                <a:gd name="f257" fmla="val 993"/>
                <a:gd name="f258" fmla="val 303"/>
                <a:gd name="f259" fmla="val 1010"/>
                <a:gd name="f260" fmla="val 1026"/>
                <a:gd name="f261" fmla="val 1039"/>
                <a:gd name="f262" fmla="val 271"/>
                <a:gd name="f263" fmla="val 1048"/>
                <a:gd name="f264" fmla="val 254"/>
                <a:gd name="f265" fmla="val 1058"/>
                <a:gd name="f266" fmla="val 237"/>
                <a:gd name="f267" fmla="val 1063"/>
                <a:gd name="f268" fmla="val 217"/>
                <a:gd name="f269" fmla="val 193"/>
                <a:gd name="f270" fmla="val 1059"/>
                <a:gd name="f271" fmla="val 150"/>
                <a:gd name="f272" fmla="val 1050"/>
                <a:gd name="f273" fmla="val 1042"/>
                <a:gd name="f274" fmla="val 118"/>
                <a:gd name="f275" fmla="val 1030"/>
                <a:gd name="f276" fmla="val 1007"/>
                <a:gd name="f277" fmla="val 1002"/>
                <a:gd name="f278" fmla="val 996"/>
                <a:gd name="f279" fmla="val 252"/>
                <a:gd name="f280" fmla="val 988"/>
                <a:gd name="f281" fmla="val 257"/>
                <a:gd name="f282" fmla="val 980"/>
                <a:gd name="f283" fmla="val 971"/>
                <a:gd name="f284" fmla="val 960"/>
                <a:gd name="f285" fmla="val 944"/>
                <a:gd name="f286" fmla="val 931"/>
                <a:gd name="f287" fmla="val 921"/>
                <a:gd name="f288" fmla="val 249"/>
                <a:gd name="f289" fmla="val 912"/>
                <a:gd name="f290" fmla="val 907"/>
                <a:gd name="f291" fmla="val 199"/>
                <a:gd name="f292" fmla="val 909"/>
                <a:gd name="f293" fmla="val 914"/>
                <a:gd name="f294" fmla="val 919"/>
                <a:gd name="f295" fmla="val 925"/>
                <a:gd name="f296" fmla="val 933"/>
                <a:gd name="f297" fmla="val 137"/>
                <a:gd name="f298" fmla="val 941"/>
                <a:gd name="f299" fmla="val 950"/>
                <a:gd name="f300" fmla="val 977"/>
                <a:gd name="f301" fmla="val 990"/>
                <a:gd name="f302" fmla="val 999"/>
                <a:gd name="f303" fmla="val 145"/>
                <a:gd name="f304" fmla="val 1009"/>
                <a:gd name="f305" fmla="val 1014"/>
                <a:gd name="f306" fmla="val 173"/>
                <a:gd name="f307" fmla="val 210"/>
                <a:gd name="f308" fmla="val 1012"/>
                <a:gd name="f309" fmla="val 223"/>
                <a:gd name="f310" fmla="val 1231"/>
                <a:gd name="f311" fmla="val 1281"/>
                <a:gd name="f312" fmla="val 1213"/>
                <a:gd name="f313" fmla="val 1147"/>
                <a:gd name="f314" fmla="val 1080"/>
                <a:gd name="f315" fmla="val 1134"/>
                <a:gd name="f316" fmla="val 1181"/>
                <a:gd name="f317" fmla="val 1184"/>
                <a:gd name="f318" fmla="val 1437"/>
                <a:gd name="f319" fmla="val 97"/>
                <a:gd name="f320" fmla="val 1425"/>
                <a:gd name="f321" fmla="val 1409"/>
                <a:gd name="f322" fmla="val 1392"/>
                <a:gd name="f323" fmla="val 1374"/>
                <a:gd name="f324" fmla="val 1358"/>
                <a:gd name="f325" fmla="val 1344"/>
                <a:gd name="f326" fmla="val 1329"/>
                <a:gd name="f327" fmla="val 108"/>
                <a:gd name="f328" fmla="val 1318"/>
                <a:gd name="f329" fmla="val 120"/>
                <a:gd name="f330" fmla="val 1309"/>
                <a:gd name="f331" fmla="val 1301"/>
                <a:gd name="f332" fmla="val 153"/>
                <a:gd name="f333" fmla="val 1297"/>
                <a:gd name="f334" fmla="val 174"/>
                <a:gd name="f335" fmla="val 198"/>
                <a:gd name="f336" fmla="val 235"/>
                <a:gd name="f337" fmla="val 1306"/>
                <a:gd name="f338" fmla="val 1325"/>
                <a:gd name="f339" fmla="val 281"/>
                <a:gd name="f340" fmla="val 1370"/>
                <a:gd name="f341" fmla="val 1402"/>
                <a:gd name="f342" fmla="val 1416"/>
                <a:gd name="f343" fmla="val 1429"/>
                <a:gd name="f344" fmla="val 1439"/>
                <a:gd name="f345" fmla="val 1449"/>
                <a:gd name="f346" fmla="val 1460"/>
                <a:gd name="f347" fmla="val 300"/>
                <a:gd name="f348" fmla="val 1471"/>
                <a:gd name="f349" fmla="val 1461"/>
                <a:gd name="f350" fmla="val 1450"/>
                <a:gd name="f351" fmla="val 1441"/>
                <a:gd name="f352" fmla="val 1431"/>
                <a:gd name="f353" fmla="val 1420"/>
                <a:gd name="f354" fmla="val 1408"/>
                <a:gd name="f355" fmla="val 1395"/>
                <a:gd name="f356" fmla="val 1385"/>
                <a:gd name="f357" fmla="val 1375"/>
                <a:gd name="f358" fmla="val 1366"/>
                <a:gd name="f359" fmla="val 1359"/>
                <a:gd name="f360" fmla="val 250"/>
                <a:gd name="f361" fmla="val 1354"/>
                <a:gd name="f362" fmla="val 241"/>
                <a:gd name="f363" fmla="val 1348"/>
                <a:gd name="f364" fmla="val 1345"/>
                <a:gd name="f365" fmla="val 1475"/>
                <a:gd name="f366" fmla="val 1476"/>
                <a:gd name="f367" fmla="val 204"/>
                <a:gd name="f368" fmla="val 192"/>
                <a:gd name="f369" fmla="val 186"/>
                <a:gd name="f370" fmla="val 1477"/>
                <a:gd name="f371" fmla="val 1473"/>
                <a:gd name="f372" fmla="val 139"/>
                <a:gd name="f373" fmla="val 1466"/>
                <a:gd name="f374" fmla="val 127"/>
                <a:gd name="f375" fmla="val 114"/>
                <a:gd name="f376" fmla="val 104"/>
                <a:gd name="f377" fmla="val 1343"/>
                <a:gd name="f378" fmla="val 158"/>
                <a:gd name="f379" fmla="val 1351"/>
                <a:gd name="f380" fmla="val 1367"/>
                <a:gd name="f381" fmla="val 1377"/>
                <a:gd name="f382" fmla="val 124"/>
                <a:gd name="f383" fmla="val 1389"/>
                <a:gd name="f384" fmla="val 1401"/>
                <a:gd name="f385" fmla="val 1411"/>
                <a:gd name="f386" fmla="val 1419"/>
                <a:gd name="f387" fmla="val 1426"/>
                <a:gd name="f388" fmla="val 1629"/>
                <a:gd name="f389" fmla="val 1633"/>
                <a:gd name="f390" fmla="val 1637"/>
                <a:gd name="f391" fmla="val 1641"/>
                <a:gd name="f392" fmla="val 1638"/>
                <a:gd name="f393" fmla="val 1625"/>
                <a:gd name="f394" fmla="val 133"/>
                <a:gd name="f395" fmla="val 1621"/>
                <a:gd name="f396" fmla="val 1617"/>
                <a:gd name="f397" fmla="val 1612"/>
                <a:gd name="f398" fmla="val 1606"/>
                <a:gd name="f399" fmla="val 1599"/>
                <a:gd name="f400" fmla="val 1593"/>
                <a:gd name="f401" fmla="val 1587"/>
                <a:gd name="f402" fmla="val 1580"/>
                <a:gd name="f403" fmla="val 1572"/>
                <a:gd name="f404" fmla="val 1524"/>
                <a:gd name="f405" fmla="val 1579"/>
                <a:gd name="f406" fmla="val 103"/>
                <a:gd name="f407" fmla="val 1594"/>
                <a:gd name="f408" fmla="val 93"/>
                <a:gd name="f409" fmla="val 1601"/>
                <a:gd name="f410" fmla="val 1609"/>
                <a:gd name="f411" fmla="val 1616"/>
                <a:gd name="f412" fmla="val 1622"/>
                <a:gd name="f413" fmla="val 1626"/>
                <a:gd name="f414" fmla="val 1831"/>
                <a:gd name="f415" fmla="val 106"/>
                <a:gd name="f416" fmla="val 1844"/>
                <a:gd name="f417" fmla="val 1851"/>
                <a:gd name="f418" fmla="val 1803"/>
                <a:gd name="f419" fmla="val 159"/>
                <a:gd name="f420" fmla="val 1799"/>
                <a:gd name="f421" fmla="val 1792"/>
                <a:gd name="f422" fmla="val 142"/>
                <a:gd name="f423" fmla="val 1786"/>
                <a:gd name="f424" fmla="val 1776"/>
                <a:gd name="f425" fmla="val 131"/>
                <a:gd name="f426" fmla="val 1763"/>
                <a:gd name="f427" fmla="val 1755"/>
                <a:gd name="f428" fmla="val 1748"/>
                <a:gd name="f429" fmla="val 1742"/>
                <a:gd name="f430" fmla="val 1736"/>
                <a:gd name="f431" fmla="val 1729"/>
                <a:gd name="f432" fmla="val 1721"/>
                <a:gd name="f433" fmla="val 1673"/>
                <a:gd name="f434" fmla="val 1730"/>
                <a:gd name="f435" fmla="val 1739"/>
                <a:gd name="f436" fmla="val 1747"/>
                <a:gd name="f437" fmla="val 1756"/>
                <a:gd name="f438" fmla="val 1766"/>
                <a:gd name="f439" fmla="val 1778"/>
                <a:gd name="f440" fmla="val 1801"/>
                <a:gd name="f441" fmla="val 1819"/>
                <a:gd name="f442" fmla="val 2036"/>
                <a:gd name="f443" fmla="val 2024"/>
                <a:gd name="f444" fmla="val 2008"/>
                <a:gd name="f445" fmla="val 1991"/>
                <a:gd name="f446" fmla="val 1973"/>
                <a:gd name="f447" fmla="val 1957"/>
                <a:gd name="f448" fmla="val 1943"/>
                <a:gd name="f449" fmla="val 1928"/>
                <a:gd name="f450" fmla="val 1917"/>
                <a:gd name="f451" fmla="val 1908"/>
                <a:gd name="f452" fmla="val 1900"/>
                <a:gd name="f453" fmla="val 1896"/>
                <a:gd name="f454" fmla="val 1905"/>
                <a:gd name="f455" fmla="val 1924"/>
                <a:gd name="f456" fmla="val 1969"/>
                <a:gd name="f457" fmla="val 2001"/>
                <a:gd name="f458" fmla="val 2015"/>
                <a:gd name="f459" fmla="val 2028"/>
                <a:gd name="f460" fmla="val 2038"/>
                <a:gd name="f461" fmla="val 2048"/>
                <a:gd name="f462" fmla="val 2059"/>
                <a:gd name="f463" fmla="val 2070"/>
                <a:gd name="f464" fmla="val 2060"/>
                <a:gd name="f465" fmla="val 2050"/>
                <a:gd name="f466" fmla="val 2040"/>
                <a:gd name="f467" fmla="val 2030"/>
                <a:gd name="f468" fmla="val 2019"/>
                <a:gd name="f469" fmla="val 2007"/>
                <a:gd name="f470" fmla="val 1994"/>
                <a:gd name="f471" fmla="val 1984"/>
                <a:gd name="f472" fmla="val 1974"/>
                <a:gd name="f473" fmla="val 1965"/>
                <a:gd name="f474" fmla="val 1958"/>
                <a:gd name="f475" fmla="val 1953"/>
                <a:gd name="f476" fmla="val 1947"/>
                <a:gd name="f477" fmla="val 1944"/>
                <a:gd name="f478" fmla="val 2074"/>
                <a:gd name="f479" fmla="val 2075"/>
                <a:gd name="f480" fmla="val 2076"/>
                <a:gd name="f481" fmla="val 2072"/>
                <a:gd name="f482" fmla="val 2065"/>
                <a:gd name="f483" fmla="val 2049"/>
                <a:gd name="f484" fmla="val 1945"/>
                <a:gd name="f485" fmla="val 1950"/>
                <a:gd name="f486" fmla="val 1966"/>
                <a:gd name="f487" fmla="val 1976"/>
                <a:gd name="f488" fmla="val 1988"/>
                <a:gd name="f489" fmla="val 2010"/>
                <a:gd name="f490" fmla="val 2018"/>
                <a:gd name="f491" fmla="val 2025"/>
                <a:gd name="f492" fmla="val 2123"/>
                <a:gd name="f493" fmla="val 2171"/>
                <a:gd name="f494" fmla="val 2168"/>
                <a:gd name="f495" fmla="val 2172"/>
                <a:gd name="f496" fmla="val 2175"/>
                <a:gd name="f497" fmla="val 2163"/>
                <a:gd name="f498" fmla="val 2156"/>
                <a:gd name="f499" fmla="val 2147"/>
                <a:gd name="f500" fmla="val 2138"/>
                <a:gd name="f501" fmla="val 2131"/>
                <a:gd name="f502" fmla="val 2126"/>
                <a:gd name="f503" fmla="val 2121"/>
                <a:gd name="f504" fmla="val 2118"/>
                <a:gd name="f505" fmla="val 2359"/>
                <a:gd name="f506" fmla="val 2355"/>
                <a:gd name="f507" fmla="val 2350"/>
                <a:gd name="f508" fmla="val 2345"/>
                <a:gd name="f509" fmla="val 2340"/>
                <a:gd name="f510" fmla="val 2335"/>
                <a:gd name="f511" fmla="val 2329"/>
                <a:gd name="f512" fmla="val 2307"/>
                <a:gd name="f513" fmla="val 2288"/>
                <a:gd name="f514" fmla="val 2272"/>
                <a:gd name="f515" fmla="val 2255"/>
                <a:gd name="f516" fmla="val 2241"/>
                <a:gd name="f517" fmla="val 2232"/>
                <a:gd name="f518" fmla="val 2222"/>
                <a:gd name="f519" fmla="val 2217"/>
                <a:gd name="f520" fmla="val 203"/>
                <a:gd name="f521" fmla="val 226"/>
                <a:gd name="f522" fmla="val 2221"/>
                <a:gd name="f523" fmla="val 245"/>
                <a:gd name="f524" fmla="val 2229"/>
                <a:gd name="f525" fmla="val 2236"/>
                <a:gd name="f526" fmla="val 2247"/>
                <a:gd name="f527" fmla="val 2261"/>
                <a:gd name="f528" fmla="val 2274"/>
                <a:gd name="f529" fmla="val 2290"/>
                <a:gd name="f530" fmla="val 2308"/>
                <a:gd name="f531" fmla="val 2317"/>
                <a:gd name="f532" fmla="val 2327"/>
                <a:gd name="f533" fmla="val 2336"/>
                <a:gd name="f534" fmla="val 2354"/>
                <a:gd name="f535" fmla="val 2361"/>
                <a:gd name="f536" fmla="val 2360"/>
                <a:gd name="f537" fmla="val 2353"/>
                <a:gd name="f538" fmla="val 2347"/>
                <a:gd name="f539" fmla="val 2341"/>
                <a:gd name="f540" fmla="val 2328"/>
                <a:gd name="f541" fmla="val 2320"/>
                <a:gd name="f542" fmla="val 2304"/>
                <a:gd name="f543" fmla="val 2291"/>
                <a:gd name="f544" fmla="val 2281"/>
                <a:gd name="f545" fmla="val 2271"/>
                <a:gd name="f546" fmla="val 239"/>
                <a:gd name="f547" fmla="val 2266"/>
                <a:gd name="f548" fmla="val 2269"/>
                <a:gd name="f549" fmla="val 2279"/>
                <a:gd name="f550" fmla="val 2286"/>
                <a:gd name="f551" fmla="val 2296"/>
                <a:gd name="f552" fmla="val 2305"/>
                <a:gd name="f553" fmla="val 2316"/>
                <a:gd name="f554" fmla="val 2334"/>
                <a:gd name="f555" fmla="val 2339"/>
                <a:gd name="f556" fmla="+- 0 0 -90"/>
                <a:gd name="f557" fmla="*/ f4 1 2407"/>
                <a:gd name="f558" fmla="*/ f5 1 388"/>
                <a:gd name="f559" fmla="val f6"/>
                <a:gd name="f560" fmla="val f7"/>
                <a:gd name="f561" fmla="val f8"/>
                <a:gd name="f562" fmla="*/ f556 f0 1"/>
                <a:gd name="f563" fmla="+- f561 0 f559"/>
                <a:gd name="f564" fmla="+- f560 0 f559"/>
                <a:gd name="f565" fmla="*/ f562 1 f3"/>
                <a:gd name="f566" fmla="*/ f564 1 2407"/>
                <a:gd name="f567" fmla="*/ f563 1 388"/>
                <a:gd name="f568" fmla="*/ 82 f564 1"/>
                <a:gd name="f569" fmla="*/ 20 f563 1"/>
                <a:gd name="f570" fmla="*/ 88 f564 1"/>
                <a:gd name="f571" fmla="*/ 195 f563 1"/>
                <a:gd name="f572" fmla="*/ 121 f564 1"/>
                <a:gd name="f573" fmla="*/ 143 f563 1"/>
                <a:gd name="f574" fmla="*/ 122 f564 1"/>
                <a:gd name="f575" fmla="*/ 72 f563 1"/>
                <a:gd name="f576" fmla="*/ 291 f564 1"/>
                <a:gd name="f577" fmla="*/ 304 f563 1"/>
                <a:gd name="f578" fmla="*/ 287 f564 1"/>
                <a:gd name="f579" fmla="*/ 48 f563 1"/>
                <a:gd name="f580" fmla="*/ 266 f564 1"/>
                <a:gd name="f581" fmla="*/ 0 f563 1"/>
                <a:gd name="f582" fmla="*/ 387 f564 1"/>
                <a:gd name="f583" fmla="*/ 349 f563 1"/>
                <a:gd name="f584" fmla="*/ 349 f564 1"/>
                <a:gd name="f585" fmla="*/ 305 f563 1"/>
                <a:gd name="f586" fmla="*/ 373 f564 1"/>
                <a:gd name="f587" fmla="*/ 56 f563 1"/>
                <a:gd name="f588" fmla="*/ 394 f564 1"/>
                <a:gd name="f589" fmla="*/ 8 f563 1"/>
                <a:gd name="f590" fmla="*/ 502 f564 1"/>
                <a:gd name="f591" fmla="*/ 205 f563 1"/>
                <a:gd name="f592" fmla="*/ 167 f563 1"/>
                <a:gd name="f593" fmla="*/ 810 f564 1"/>
                <a:gd name="f594" fmla="*/ 200 f563 1"/>
                <a:gd name="f595" fmla="*/ 701 f564 1"/>
                <a:gd name="f596" fmla="*/ 306 f563 1"/>
                <a:gd name="f597" fmla="*/ 766 f564 1"/>
                <a:gd name="f598" fmla="*/ 261 f563 1"/>
                <a:gd name="f599" fmla="*/ 685 f564 1"/>
                <a:gd name="f600" fmla="*/ 190 f563 1"/>
                <a:gd name="f601" fmla="*/ 790 f564 1"/>
                <a:gd name="f602" fmla="*/ 88 f563 1"/>
                <a:gd name="f603" fmla="*/ 730 f564 1"/>
                <a:gd name="f604" fmla="*/ 134 f563 1"/>
                <a:gd name="f605" fmla="*/ 858 f564 1"/>
                <a:gd name="f606" fmla="*/ 201 f563 1"/>
                <a:gd name="f607" fmla="*/ 1048 f564 1"/>
                <a:gd name="f608" fmla="*/ 254 f563 1"/>
                <a:gd name="f609" fmla="*/ 988 f564 1"/>
                <a:gd name="f610" fmla="*/ 257 f563 1"/>
                <a:gd name="f611" fmla="*/ 933 f564 1"/>
                <a:gd name="f612" fmla="*/ 137 f563 1"/>
                <a:gd name="f613" fmla="*/ 1231 f564 1"/>
                <a:gd name="f614" fmla="*/ 91 f563 1"/>
                <a:gd name="f615" fmla="*/ 1134 f564 1"/>
                <a:gd name="f616" fmla="*/ 1392 f564 1"/>
                <a:gd name="f617" fmla="*/ 87 f563 1"/>
                <a:gd name="f618" fmla="*/ 1402 f564 1"/>
                <a:gd name="f619" fmla="*/ 308 f563 1"/>
                <a:gd name="f620" fmla="*/ 1408 f564 1"/>
                <a:gd name="f621" fmla="*/ 267 f563 1"/>
                <a:gd name="f622" fmla="*/ 1476 f564 1"/>
                <a:gd name="f623" fmla="*/ 192 f563 1"/>
                <a:gd name="f624" fmla="*/ 1359 f564 1"/>
                <a:gd name="f625" fmla="*/ 138 f563 1"/>
                <a:gd name="f626" fmla="*/ 1629 f564 1"/>
                <a:gd name="f627" fmla="*/ 1593 f564 1"/>
                <a:gd name="f628" fmla="*/ 136 f563 1"/>
                <a:gd name="f629" fmla="*/ 1572 f564 1"/>
                <a:gd name="f630" fmla="*/ 89 f563 1"/>
                <a:gd name="f631" fmla="*/ 1831 f564 1"/>
                <a:gd name="f632" fmla="*/ 106 f563 1"/>
                <a:gd name="f633" fmla="*/ 1792 f564 1"/>
                <a:gd name="f634" fmla="*/ 142 f563 1"/>
                <a:gd name="f635" fmla="*/ 1673 f564 1"/>
                <a:gd name="f636" fmla="*/ 1778 f564 1"/>
                <a:gd name="f637" fmla="*/ 1908 f564 1"/>
                <a:gd name="f638" fmla="*/ 2070 f564 1"/>
                <a:gd name="f639" fmla="*/ 296 f563 1"/>
                <a:gd name="f640" fmla="*/ 1953 f564 1"/>
                <a:gd name="f641" fmla="*/ 241 f563 1"/>
                <a:gd name="f642" fmla="*/ 2065 f564 1"/>
                <a:gd name="f643" fmla="*/ 127 f563 1"/>
                <a:gd name="f644" fmla="*/ 2018 f564 1"/>
                <a:gd name="f645" fmla="*/ 2171 f564 1"/>
                <a:gd name="f646" fmla="*/ 2168 f564 1"/>
                <a:gd name="f647" fmla="*/ 2147 f564 1"/>
                <a:gd name="f648" fmla="*/ 2329 f564 1"/>
                <a:gd name="f649" fmla="*/ 2261 f564 1"/>
                <a:gd name="f650" fmla="*/ 2407 f564 1"/>
                <a:gd name="f651" fmla="*/ 2320 f564 1"/>
                <a:gd name="f652" fmla="*/ 266 f563 1"/>
                <a:gd name="f653" fmla="*/ 2328 f564 1"/>
                <a:gd name="f654" fmla="*/ 128 f563 1"/>
                <a:gd name="f655" fmla="+- f565 0 f1"/>
                <a:gd name="f656" fmla="*/ f568 1 2407"/>
                <a:gd name="f657" fmla="*/ f569 1 388"/>
                <a:gd name="f658" fmla="*/ f570 1 2407"/>
                <a:gd name="f659" fmla="*/ f571 1 388"/>
                <a:gd name="f660" fmla="*/ f572 1 2407"/>
                <a:gd name="f661" fmla="*/ f573 1 388"/>
                <a:gd name="f662" fmla="*/ f574 1 2407"/>
                <a:gd name="f663" fmla="*/ f575 1 388"/>
                <a:gd name="f664" fmla="*/ f576 1 2407"/>
                <a:gd name="f665" fmla="*/ f577 1 388"/>
                <a:gd name="f666" fmla="*/ f578 1 2407"/>
                <a:gd name="f667" fmla="*/ f579 1 388"/>
                <a:gd name="f668" fmla="*/ f580 1 2407"/>
                <a:gd name="f669" fmla="*/ f581 1 388"/>
                <a:gd name="f670" fmla="*/ f582 1 2407"/>
                <a:gd name="f671" fmla="*/ f583 1 388"/>
                <a:gd name="f672" fmla="*/ f584 1 2407"/>
                <a:gd name="f673" fmla="*/ f585 1 388"/>
                <a:gd name="f674" fmla="*/ f586 1 2407"/>
                <a:gd name="f675" fmla="*/ f587 1 388"/>
                <a:gd name="f676" fmla="*/ f588 1 2407"/>
                <a:gd name="f677" fmla="*/ f589 1 388"/>
                <a:gd name="f678" fmla="*/ f590 1 2407"/>
                <a:gd name="f679" fmla="*/ f591 1 388"/>
                <a:gd name="f680" fmla="*/ f592 1 388"/>
                <a:gd name="f681" fmla="*/ f593 1 2407"/>
                <a:gd name="f682" fmla="*/ f594 1 388"/>
                <a:gd name="f683" fmla="*/ f595 1 2407"/>
                <a:gd name="f684" fmla="*/ f596 1 388"/>
                <a:gd name="f685" fmla="*/ f597 1 2407"/>
                <a:gd name="f686" fmla="*/ f598 1 388"/>
                <a:gd name="f687" fmla="*/ f599 1 2407"/>
                <a:gd name="f688" fmla="*/ f600 1 388"/>
                <a:gd name="f689" fmla="*/ f601 1 2407"/>
                <a:gd name="f690" fmla="*/ f602 1 388"/>
                <a:gd name="f691" fmla="*/ f603 1 2407"/>
                <a:gd name="f692" fmla="*/ f604 1 388"/>
                <a:gd name="f693" fmla="*/ f605 1 2407"/>
                <a:gd name="f694" fmla="*/ f606 1 388"/>
                <a:gd name="f695" fmla="*/ f607 1 2407"/>
                <a:gd name="f696" fmla="*/ f608 1 388"/>
                <a:gd name="f697" fmla="*/ f609 1 2407"/>
                <a:gd name="f698" fmla="*/ f610 1 388"/>
                <a:gd name="f699" fmla="*/ f611 1 2407"/>
                <a:gd name="f700" fmla="*/ f612 1 388"/>
                <a:gd name="f701" fmla="*/ f613 1 2407"/>
                <a:gd name="f702" fmla="*/ f614 1 388"/>
                <a:gd name="f703" fmla="*/ f615 1 2407"/>
                <a:gd name="f704" fmla="*/ f616 1 2407"/>
                <a:gd name="f705" fmla="*/ f617 1 388"/>
                <a:gd name="f706" fmla="*/ f618 1 2407"/>
                <a:gd name="f707" fmla="*/ f619 1 388"/>
                <a:gd name="f708" fmla="*/ f620 1 2407"/>
                <a:gd name="f709" fmla="*/ f621 1 388"/>
                <a:gd name="f710" fmla="*/ f622 1 2407"/>
                <a:gd name="f711" fmla="*/ f623 1 388"/>
                <a:gd name="f712" fmla="*/ f624 1 2407"/>
                <a:gd name="f713" fmla="*/ f625 1 388"/>
                <a:gd name="f714" fmla="*/ f626 1 2407"/>
                <a:gd name="f715" fmla="*/ f627 1 2407"/>
                <a:gd name="f716" fmla="*/ f628 1 388"/>
                <a:gd name="f717" fmla="*/ f629 1 2407"/>
                <a:gd name="f718" fmla="*/ f630 1 388"/>
                <a:gd name="f719" fmla="*/ f631 1 2407"/>
                <a:gd name="f720" fmla="*/ f632 1 388"/>
                <a:gd name="f721" fmla="*/ f633 1 2407"/>
                <a:gd name="f722" fmla="*/ f634 1 388"/>
                <a:gd name="f723" fmla="*/ f635 1 2407"/>
                <a:gd name="f724" fmla="*/ f636 1 2407"/>
                <a:gd name="f725" fmla="*/ f637 1 2407"/>
                <a:gd name="f726" fmla="*/ f638 1 2407"/>
                <a:gd name="f727" fmla="*/ f639 1 388"/>
                <a:gd name="f728" fmla="*/ f640 1 2407"/>
                <a:gd name="f729" fmla="*/ f641 1 388"/>
                <a:gd name="f730" fmla="*/ f642 1 2407"/>
                <a:gd name="f731" fmla="*/ f643 1 388"/>
                <a:gd name="f732" fmla="*/ f644 1 2407"/>
                <a:gd name="f733" fmla="*/ f645 1 2407"/>
                <a:gd name="f734" fmla="*/ f646 1 2407"/>
                <a:gd name="f735" fmla="*/ f647 1 2407"/>
                <a:gd name="f736" fmla="*/ f648 1 2407"/>
                <a:gd name="f737" fmla="*/ f649 1 2407"/>
                <a:gd name="f738" fmla="*/ f650 1 2407"/>
                <a:gd name="f739" fmla="*/ f651 1 2407"/>
                <a:gd name="f740" fmla="*/ f652 1 388"/>
                <a:gd name="f741" fmla="*/ f653 1 2407"/>
                <a:gd name="f742" fmla="*/ f654 1 388"/>
                <a:gd name="f743" fmla="*/ 0 1 f566"/>
                <a:gd name="f744" fmla="*/ f560 1 f566"/>
                <a:gd name="f745" fmla="*/ 0 1 f567"/>
                <a:gd name="f746" fmla="*/ f561 1 f567"/>
                <a:gd name="f747" fmla="*/ f656 1 f566"/>
                <a:gd name="f748" fmla="*/ f657 1 f567"/>
                <a:gd name="f749" fmla="*/ f658 1 f566"/>
                <a:gd name="f750" fmla="*/ f659 1 f567"/>
                <a:gd name="f751" fmla="*/ f660 1 f566"/>
                <a:gd name="f752" fmla="*/ f661 1 f567"/>
                <a:gd name="f753" fmla="*/ f662 1 f566"/>
                <a:gd name="f754" fmla="*/ f663 1 f567"/>
                <a:gd name="f755" fmla="*/ f664 1 f566"/>
                <a:gd name="f756" fmla="*/ f665 1 f567"/>
                <a:gd name="f757" fmla="*/ f666 1 f566"/>
                <a:gd name="f758" fmla="*/ f667 1 f567"/>
                <a:gd name="f759" fmla="*/ f668 1 f566"/>
                <a:gd name="f760" fmla="*/ f669 1 f567"/>
                <a:gd name="f761" fmla="*/ f670 1 f566"/>
                <a:gd name="f762" fmla="*/ f671 1 f567"/>
                <a:gd name="f763" fmla="*/ f672 1 f566"/>
                <a:gd name="f764" fmla="*/ f673 1 f567"/>
                <a:gd name="f765" fmla="*/ f674 1 f566"/>
                <a:gd name="f766" fmla="*/ f675 1 f567"/>
                <a:gd name="f767" fmla="*/ f676 1 f566"/>
                <a:gd name="f768" fmla="*/ f677 1 f567"/>
                <a:gd name="f769" fmla="*/ f678 1 f566"/>
                <a:gd name="f770" fmla="*/ f679 1 f567"/>
                <a:gd name="f771" fmla="*/ f680 1 f567"/>
                <a:gd name="f772" fmla="*/ f681 1 f566"/>
                <a:gd name="f773" fmla="*/ f682 1 f567"/>
                <a:gd name="f774" fmla="*/ f683 1 f566"/>
                <a:gd name="f775" fmla="*/ f684 1 f567"/>
                <a:gd name="f776" fmla="*/ f685 1 f566"/>
                <a:gd name="f777" fmla="*/ f686 1 f567"/>
                <a:gd name="f778" fmla="*/ f687 1 f566"/>
                <a:gd name="f779" fmla="*/ f688 1 f567"/>
                <a:gd name="f780" fmla="*/ f689 1 f566"/>
                <a:gd name="f781" fmla="*/ f690 1 f567"/>
                <a:gd name="f782" fmla="*/ f691 1 f566"/>
                <a:gd name="f783" fmla="*/ f692 1 f567"/>
                <a:gd name="f784" fmla="*/ f693 1 f566"/>
                <a:gd name="f785" fmla="*/ f694 1 f567"/>
                <a:gd name="f786" fmla="*/ f695 1 f566"/>
                <a:gd name="f787" fmla="*/ f696 1 f567"/>
                <a:gd name="f788" fmla="*/ f697 1 f566"/>
                <a:gd name="f789" fmla="*/ f698 1 f567"/>
                <a:gd name="f790" fmla="*/ f699 1 f566"/>
                <a:gd name="f791" fmla="*/ f700 1 f567"/>
                <a:gd name="f792" fmla="*/ f701 1 f566"/>
                <a:gd name="f793" fmla="*/ f702 1 f567"/>
                <a:gd name="f794" fmla="*/ f703 1 f566"/>
                <a:gd name="f795" fmla="*/ f704 1 f566"/>
                <a:gd name="f796" fmla="*/ f705 1 f567"/>
                <a:gd name="f797" fmla="*/ f706 1 f566"/>
                <a:gd name="f798" fmla="*/ f707 1 f567"/>
                <a:gd name="f799" fmla="*/ f708 1 f566"/>
                <a:gd name="f800" fmla="*/ f709 1 f567"/>
                <a:gd name="f801" fmla="*/ f710 1 f566"/>
                <a:gd name="f802" fmla="*/ f711 1 f567"/>
                <a:gd name="f803" fmla="*/ f712 1 f566"/>
                <a:gd name="f804" fmla="*/ f713 1 f567"/>
                <a:gd name="f805" fmla="*/ f714 1 f566"/>
                <a:gd name="f806" fmla="*/ f715 1 f566"/>
                <a:gd name="f807" fmla="*/ f716 1 f567"/>
                <a:gd name="f808" fmla="*/ f717 1 f566"/>
                <a:gd name="f809" fmla="*/ f718 1 f567"/>
                <a:gd name="f810" fmla="*/ f719 1 f566"/>
                <a:gd name="f811" fmla="*/ f720 1 f567"/>
                <a:gd name="f812" fmla="*/ f721 1 f566"/>
                <a:gd name="f813" fmla="*/ f722 1 f567"/>
                <a:gd name="f814" fmla="*/ f723 1 f566"/>
                <a:gd name="f815" fmla="*/ f724 1 f566"/>
                <a:gd name="f816" fmla="*/ f725 1 f566"/>
                <a:gd name="f817" fmla="*/ f726 1 f566"/>
                <a:gd name="f818" fmla="*/ f727 1 f567"/>
                <a:gd name="f819" fmla="*/ f728 1 f566"/>
                <a:gd name="f820" fmla="*/ f729 1 f567"/>
                <a:gd name="f821" fmla="*/ f730 1 f566"/>
                <a:gd name="f822" fmla="*/ f731 1 f567"/>
                <a:gd name="f823" fmla="*/ f732 1 f566"/>
                <a:gd name="f824" fmla="*/ f733 1 f566"/>
                <a:gd name="f825" fmla="*/ f734 1 f566"/>
                <a:gd name="f826" fmla="*/ f735 1 f566"/>
                <a:gd name="f827" fmla="*/ f736 1 f566"/>
                <a:gd name="f828" fmla="*/ f737 1 f566"/>
                <a:gd name="f829" fmla="*/ f738 1 f566"/>
                <a:gd name="f830" fmla="*/ f739 1 f566"/>
                <a:gd name="f831" fmla="*/ f740 1 f567"/>
                <a:gd name="f832" fmla="*/ f741 1 f566"/>
                <a:gd name="f833" fmla="*/ f742 1 f567"/>
                <a:gd name="f834" fmla="*/ f743 f557 1"/>
                <a:gd name="f835" fmla="*/ f744 f557 1"/>
                <a:gd name="f836" fmla="*/ f746 f558 1"/>
                <a:gd name="f837" fmla="*/ f745 f558 1"/>
                <a:gd name="f838" fmla="*/ f747 f557 1"/>
                <a:gd name="f839" fmla="*/ f748 f558 1"/>
                <a:gd name="f840" fmla="*/ f749 f557 1"/>
                <a:gd name="f841" fmla="*/ f750 f558 1"/>
                <a:gd name="f842" fmla="*/ f751 f557 1"/>
                <a:gd name="f843" fmla="*/ f752 f558 1"/>
                <a:gd name="f844" fmla="*/ f753 f557 1"/>
                <a:gd name="f845" fmla="*/ f754 f558 1"/>
                <a:gd name="f846" fmla="*/ f755 f557 1"/>
                <a:gd name="f847" fmla="*/ f756 f558 1"/>
                <a:gd name="f848" fmla="*/ f757 f557 1"/>
                <a:gd name="f849" fmla="*/ f758 f558 1"/>
                <a:gd name="f850" fmla="*/ f759 f557 1"/>
                <a:gd name="f851" fmla="*/ f760 f558 1"/>
                <a:gd name="f852" fmla="*/ f761 f557 1"/>
                <a:gd name="f853" fmla="*/ f762 f558 1"/>
                <a:gd name="f854" fmla="*/ f763 f557 1"/>
                <a:gd name="f855" fmla="*/ f764 f558 1"/>
                <a:gd name="f856" fmla="*/ f765 f557 1"/>
                <a:gd name="f857" fmla="*/ f766 f558 1"/>
                <a:gd name="f858" fmla="*/ f767 f557 1"/>
                <a:gd name="f859" fmla="*/ f768 f558 1"/>
                <a:gd name="f860" fmla="*/ f769 f557 1"/>
                <a:gd name="f861" fmla="*/ f770 f558 1"/>
                <a:gd name="f862" fmla="*/ f771 f558 1"/>
                <a:gd name="f863" fmla="*/ f772 f557 1"/>
                <a:gd name="f864" fmla="*/ f773 f558 1"/>
                <a:gd name="f865" fmla="*/ f774 f557 1"/>
                <a:gd name="f866" fmla="*/ f775 f558 1"/>
                <a:gd name="f867" fmla="*/ f776 f557 1"/>
                <a:gd name="f868" fmla="*/ f777 f558 1"/>
                <a:gd name="f869" fmla="*/ f778 f557 1"/>
                <a:gd name="f870" fmla="*/ f779 f558 1"/>
                <a:gd name="f871" fmla="*/ f780 f557 1"/>
                <a:gd name="f872" fmla="*/ f781 f558 1"/>
                <a:gd name="f873" fmla="*/ f782 f557 1"/>
                <a:gd name="f874" fmla="*/ f783 f558 1"/>
                <a:gd name="f875" fmla="*/ f784 f557 1"/>
                <a:gd name="f876" fmla="*/ f785 f558 1"/>
                <a:gd name="f877" fmla="*/ f786 f557 1"/>
                <a:gd name="f878" fmla="*/ f787 f558 1"/>
                <a:gd name="f879" fmla="*/ f788 f557 1"/>
                <a:gd name="f880" fmla="*/ f789 f558 1"/>
                <a:gd name="f881" fmla="*/ f790 f557 1"/>
                <a:gd name="f882" fmla="*/ f791 f558 1"/>
                <a:gd name="f883" fmla="*/ f792 f557 1"/>
                <a:gd name="f884" fmla="*/ f793 f558 1"/>
                <a:gd name="f885" fmla="*/ f794 f557 1"/>
                <a:gd name="f886" fmla="*/ f795 f557 1"/>
                <a:gd name="f887" fmla="*/ f796 f558 1"/>
                <a:gd name="f888" fmla="*/ f797 f557 1"/>
                <a:gd name="f889" fmla="*/ f798 f558 1"/>
                <a:gd name="f890" fmla="*/ f799 f557 1"/>
                <a:gd name="f891" fmla="*/ f800 f558 1"/>
                <a:gd name="f892" fmla="*/ f801 f557 1"/>
                <a:gd name="f893" fmla="*/ f802 f558 1"/>
                <a:gd name="f894" fmla="*/ f803 f557 1"/>
                <a:gd name="f895" fmla="*/ f804 f558 1"/>
                <a:gd name="f896" fmla="*/ f805 f557 1"/>
                <a:gd name="f897" fmla="*/ f806 f557 1"/>
                <a:gd name="f898" fmla="*/ f807 f558 1"/>
                <a:gd name="f899" fmla="*/ f808 f557 1"/>
                <a:gd name="f900" fmla="*/ f809 f558 1"/>
                <a:gd name="f901" fmla="*/ f810 f557 1"/>
                <a:gd name="f902" fmla="*/ f811 f558 1"/>
                <a:gd name="f903" fmla="*/ f812 f557 1"/>
                <a:gd name="f904" fmla="*/ f813 f558 1"/>
                <a:gd name="f905" fmla="*/ f814 f557 1"/>
                <a:gd name="f906" fmla="*/ f815 f557 1"/>
                <a:gd name="f907" fmla="*/ f816 f557 1"/>
                <a:gd name="f908" fmla="*/ f817 f557 1"/>
                <a:gd name="f909" fmla="*/ f818 f558 1"/>
                <a:gd name="f910" fmla="*/ f819 f557 1"/>
                <a:gd name="f911" fmla="*/ f820 f558 1"/>
                <a:gd name="f912" fmla="*/ f821 f557 1"/>
                <a:gd name="f913" fmla="*/ f822 f558 1"/>
                <a:gd name="f914" fmla="*/ f823 f557 1"/>
                <a:gd name="f915" fmla="*/ f824 f557 1"/>
                <a:gd name="f916" fmla="*/ f825 f557 1"/>
                <a:gd name="f917" fmla="*/ f826 f557 1"/>
                <a:gd name="f918" fmla="*/ f827 f557 1"/>
                <a:gd name="f919" fmla="*/ f828 f557 1"/>
                <a:gd name="f920" fmla="*/ f829 f557 1"/>
                <a:gd name="f921" fmla="*/ f830 f557 1"/>
                <a:gd name="f922" fmla="*/ f831 f558 1"/>
                <a:gd name="f923" fmla="*/ f832 f557 1"/>
                <a:gd name="f924" fmla="*/ f833 f5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5">
                  <a:pos x="f838" y="f839"/>
                </a:cxn>
                <a:cxn ang="f655">
                  <a:pos x="f840" y="f841"/>
                </a:cxn>
                <a:cxn ang="f655">
                  <a:pos x="f842" y="f843"/>
                </a:cxn>
                <a:cxn ang="f655">
                  <a:pos x="f844" y="f845"/>
                </a:cxn>
                <a:cxn ang="f655">
                  <a:pos x="f846" y="f847"/>
                </a:cxn>
                <a:cxn ang="f655">
                  <a:pos x="f848" y="f849"/>
                </a:cxn>
                <a:cxn ang="f655">
                  <a:pos x="f850" y="f851"/>
                </a:cxn>
                <a:cxn ang="f655">
                  <a:pos x="f852" y="f853"/>
                </a:cxn>
                <a:cxn ang="f655">
                  <a:pos x="f854" y="f855"/>
                </a:cxn>
                <a:cxn ang="f655">
                  <a:pos x="f856" y="f857"/>
                </a:cxn>
                <a:cxn ang="f655">
                  <a:pos x="f858" y="f859"/>
                </a:cxn>
                <a:cxn ang="f655">
                  <a:pos x="f860" y="f861"/>
                </a:cxn>
                <a:cxn ang="f655">
                  <a:pos x="f860" y="f862"/>
                </a:cxn>
                <a:cxn ang="f655">
                  <a:pos x="f863" y="f864"/>
                </a:cxn>
                <a:cxn ang="f655">
                  <a:pos x="f865" y="f866"/>
                </a:cxn>
                <a:cxn ang="f655">
                  <a:pos x="f867" y="f868"/>
                </a:cxn>
                <a:cxn ang="f655">
                  <a:pos x="f869" y="f870"/>
                </a:cxn>
                <a:cxn ang="f655">
                  <a:pos x="f871" y="f872"/>
                </a:cxn>
                <a:cxn ang="f655">
                  <a:pos x="f873" y="f874"/>
                </a:cxn>
                <a:cxn ang="f655">
                  <a:pos x="f863" y="f864"/>
                </a:cxn>
                <a:cxn ang="f655">
                  <a:pos x="f875" y="f876"/>
                </a:cxn>
                <a:cxn ang="f655">
                  <a:pos x="f877" y="f878"/>
                </a:cxn>
                <a:cxn ang="f655">
                  <a:pos x="f879" y="f880"/>
                </a:cxn>
                <a:cxn ang="f655">
                  <a:pos x="f881" y="f882"/>
                </a:cxn>
                <a:cxn ang="f655">
                  <a:pos x="f883" y="f884"/>
                </a:cxn>
                <a:cxn ang="f655">
                  <a:pos x="f885" y="f884"/>
                </a:cxn>
                <a:cxn ang="f655">
                  <a:pos x="f886" y="f887"/>
                </a:cxn>
                <a:cxn ang="f655">
                  <a:pos x="f888" y="f889"/>
                </a:cxn>
                <a:cxn ang="f655">
                  <a:pos x="f890" y="f891"/>
                </a:cxn>
                <a:cxn ang="f655">
                  <a:pos x="f892" y="f893"/>
                </a:cxn>
                <a:cxn ang="f655">
                  <a:pos x="f894" y="f895"/>
                </a:cxn>
                <a:cxn ang="f655">
                  <a:pos x="f896" y="f872"/>
                </a:cxn>
                <a:cxn ang="f655">
                  <a:pos x="f897" y="f898"/>
                </a:cxn>
                <a:cxn ang="f655">
                  <a:pos x="f899" y="f900"/>
                </a:cxn>
                <a:cxn ang="f655">
                  <a:pos x="f901" y="f902"/>
                </a:cxn>
                <a:cxn ang="f655">
                  <a:pos x="f903" y="f904"/>
                </a:cxn>
                <a:cxn ang="f655">
                  <a:pos x="f905" y="f847"/>
                </a:cxn>
                <a:cxn ang="f655">
                  <a:pos x="f906" y="f887"/>
                </a:cxn>
                <a:cxn ang="f655">
                  <a:pos x="f907" y="f882"/>
                </a:cxn>
                <a:cxn ang="f655">
                  <a:pos x="f908" y="f909"/>
                </a:cxn>
                <a:cxn ang="f655">
                  <a:pos x="f910" y="f911"/>
                </a:cxn>
                <a:cxn ang="f655">
                  <a:pos x="f912" y="f913"/>
                </a:cxn>
                <a:cxn ang="f655">
                  <a:pos x="f914" y="f882"/>
                </a:cxn>
                <a:cxn ang="f655">
                  <a:pos x="f915" y="f847"/>
                </a:cxn>
                <a:cxn ang="f655">
                  <a:pos x="f916" y="f849"/>
                </a:cxn>
                <a:cxn ang="f655">
                  <a:pos x="f917" y="f851"/>
                </a:cxn>
                <a:cxn ang="f655">
                  <a:pos x="f918" y="f887"/>
                </a:cxn>
                <a:cxn ang="f655">
                  <a:pos x="f919" y="f909"/>
                </a:cxn>
                <a:cxn ang="f655">
                  <a:pos x="f920" y="f847"/>
                </a:cxn>
                <a:cxn ang="f655">
                  <a:pos x="f921" y="f922"/>
                </a:cxn>
                <a:cxn ang="f655">
                  <a:pos x="f923" y="f924"/>
                </a:cxn>
              </a:cxnLst>
              <a:rect l="f834" t="f837" r="f835" b="f836"/>
              <a:pathLst>
                <a:path w="2407" h="388">
                  <a:moveTo>
                    <a:pt x="f9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6" y="f29"/>
                    <a:pt x="f6" y="f29"/>
                    <a:pt x="f6" y="f29"/>
                  </a:cubicBezTo>
                  <a:cubicBezTo>
                    <a:pt x="f6" y="f31"/>
                    <a:pt x="f6" y="f31"/>
                    <a:pt x="f6" y="f31"/>
                  </a:cubicBezTo>
                  <a:cubicBezTo>
                    <a:pt x="f32" y="f31"/>
                    <a:pt x="f32" y="f31"/>
                    <a:pt x="f32" y="f31"/>
                  </a:cubicBezTo>
                  <a:cubicBezTo>
                    <a:pt x="f32" y="f33"/>
                    <a:pt x="f32" y="f33"/>
                    <a:pt x="f32" y="f33"/>
                  </a:cubicBezTo>
                  <a:cubicBezTo>
                    <a:pt x="f34" y="f33"/>
                    <a:pt x="f34" y="f33"/>
                    <a:pt x="f34" y="f33"/>
                  </a:cubicBezTo>
                  <a:cubicBezTo>
                    <a:pt x="f35" y="f31"/>
                    <a:pt x="f35" y="f31"/>
                    <a:pt x="f35" y="f31"/>
                  </a:cubicBezTo>
                  <a:cubicBezTo>
                    <a:pt x="f36" y="f31"/>
                    <a:pt x="f36" y="f31"/>
                    <a:pt x="f36" y="f31"/>
                  </a:cubicBezTo>
                  <a:cubicBezTo>
                    <a:pt x="f15" y="f14"/>
                    <a:pt x="f15" y="f14"/>
                    <a:pt x="f15" y="f14"/>
                  </a:cubicBezTo>
                  <a:cubicBezTo>
                    <a:pt x="f13" y="f37"/>
                    <a:pt x="f38" y="f39"/>
                    <a:pt x="f9" y="f9"/>
                  </a:cubicBezTo>
                  <a:close/>
                  <a:moveTo>
                    <a:pt x="f40" y="f41"/>
                  </a:moveTo>
                  <a:cubicBezTo>
                    <a:pt x="f42" y="f35"/>
                    <a:pt x="f43" y="f11"/>
                    <a:pt x="f30" y="f11"/>
                  </a:cubicBezTo>
                  <a:cubicBezTo>
                    <a:pt x="f44" y="f11"/>
                    <a:pt x="f44" y="f11"/>
                    <a:pt x="f44" y="f11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6" y="f45"/>
                    <a:pt x="f46" y="f45"/>
                    <a:pt x="f46" y="f45"/>
                  </a:cubicBezTo>
                  <a:cubicBezTo>
                    <a:pt x="f20" y="f45"/>
                    <a:pt x="f19" y="f47"/>
                    <a:pt x="f48" y="f49"/>
                  </a:cubicBezTo>
                  <a:cubicBezTo>
                    <a:pt x="f50" y="f46"/>
                    <a:pt x="f51" y="f52"/>
                    <a:pt x="f51" y="f53"/>
                  </a:cubicBezTo>
                  <a:cubicBezTo>
                    <a:pt x="f51" y="f54"/>
                    <a:pt x="f50" y="f51"/>
                    <a:pt x="f40" y="f41"/>
                  </a:cubicBezTo>
                  <a:close/>
                  <a:moveTo>
                    <a:pt x="f55" y="f52"/>
                  </a:moveTo>
                  <a:cubicBezTo>
                    <a:pt x="f56" y="f34"/>
                    <a:pt x="f56" y="f34"/>
                    <a:pt x="f56" y="f34"/>
                  </a:cubicBezTo>
                  <a:cubicBezTo>
                    <a:pt x="f56" y="f31"/>
                    <a:pt x="f56" y="f31"/>
                    <a:pt x="f56" y="f31"/>
                  </a:cubicBezTo>
                  <a:cubicBezTo>
                    <a:pt x="f55" y="f31"/>
                    <a:pt x="f55" y="f31"/>
                    <a:pt x="f55" y="f31"/>
                  </a:cubicBezTo>
                  <a:lnTo>
                    <a:pt x="f55" y="f52"/>
                  </a:lnTo>
                  <a:close/>
                  <a:moveTo>
                    <a:pt x="f57" y="f58"/>
                  </a:moveTo>
                  <a:cubicBezTo>
                    <a:pt x="f59" y="f60"/>
                    <a:pt x="f61" y="f29"/>
                    <a:pt x="f61" y="f62"/>
                  </a:cubicBezTo>
                  <a:cubicBezTo>
                    <a:pt x="f61" y="f63"/>
                    <a:pt x="f59" y="f64"/>
                    <a:pt x="f57" y="f65"/>
                  </a:cubicBezTo>
                  <a:cubicBezTo>
                    <a:pt x="f66" y="f67"/>
                    <a:pt x="f68" y="f23"/>
                    <a:pt x="f69" y="f23"/>
                  </a:cubicBezTo>
                  <a:cubicBezTo>
                    <a:pt x="f70" y="f23"/>
                    <a:pt x="f71" y="f67"/>
                    <a:pt x="f72" y="f65"/>
                  </a:cubicBezTo>
                  <a:cubicBezTo>
                    <a:pt x="f73" y="f64"/>
                    <a:pt x="f74" y="f63"/>
                    <a:pt x="f74" y="f62"/>
                  </a:cubicBezTo>
                  <a:cubicBezTo>
                    <a:pt x="f74" y="f29"/>
                    <a:pt x="f73" y="f60"/>
                    <a:pt x="f72" y="f58"/>
                  </a:cubicBezTo>
                  <a:cubicBezTo>
                    <a:pt x="f71" y="f75"/>
                    <a:pt x="f70" y="f6"/>
                    <a:pt x="f69" y="f6"/>
                  </a:cubicBezTo>
                  <a:cubicBezTo>
                    <a:pt x="f68" y="f6"/>
                    <a:pt x="f66" y="f75"/>
                    <a:pt x="f57" y="f58"/>
                  </a:cubicBezTo>
                  <a:close/>
                  <a:moveTo>
                    <a:pt x="f76" y="f52"/>
                  </a:moveTo>
                  <a:cubicBezTo>
                    <a:pt x="f77" y="f34"/>
                    <a:pt x="f77" y="f34"/>
                    <a:pt x="f77" y="f34"/>
                  </a:cubicBezTo>
                  <a:cubicBezTo>
                    <a:pt x="f77" y="f31"/>
                    <a:pt x="f77" y="f31"/>
                    <a:pt x="f77" y="f31"/>
                  </a:cubicBezTo>
                  <a:cubicBezTo>
                    <a:pt x="f77" y="f78"/>
                    <a:pt x="f79" y="f80"/>
                    <a:pt x="f81" y="f76"/>
                  </a:cubicBezTo>
                  <a:cubicBezTo>
                    <a:pt x="f82" y="f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8"/>
                  </a:cubicBezTo>
                  <a:cubicBezTo>
                    <a:pt x="f92" y="f93"/>
                    <a:pt x="f92" y="f93"/>
                    <a:pt x="f92" y="f93"/>
                  </a:cubicBezTo>
                  <a:cubicBezTo>
                    <a:pt x="f94" y="f95"/>
                    <a:pt x="f96" y="f97"/>
                    <a:pt x="f98" y="f89"/>
                  </a:cubicBezTo>
                  <a:cubicBezTo>
                    <a:pt x="f99" y="f94"/>
                    <a:pt x="f76" y="f100"/>
                    <a:pt x="f76" y="f101"/>
                  </a:cubicBezTo>
                  <a:lnTo>
                    <a:pt x="f76" y="f52"/>
                  </a:lnTo>
                  <a:close/>
                  <a:moveTo>
                    <a:pt x="f79" y="f58"/>
                  </a:moveTo>
                  <a:cubicBezTo>
                    <a:pt x="f102" y="f60"/>
                    <a:pt x="f103" y="f29"/>
                    <a:pt x="f103" y="f62"/>
                  </a:cubicBezTo>
                  <a:cubicBezTo>
                    <a:pt x="f103" y="f63"/>
                    <a:pt x="f102" y="f64"/>
                    <a:pt x="f79" y="f65"/>
                  </a:cubicBezTo>
                  <a:cubicBezTo>
                    <a:pt x="f104" y="f67"/>
                    <a:pt x="f88" y="f23"/>
                    <a:pt x="f105" y="f23"/>
                  </a:cubicBezTo>
                  <a:cubicBezTo>
                    <a:pt x="f106" y="f23"/>
                    <a:pt x="f107" y="f67"/>
                    <a:pt x="f108" y="f65"/>
                  </a:cubicBezTo>
                  <a:cubicBezTo>
                    <a:pt x="f95" y="f64"/>
                    <a:pt x="f109" y="f63"/>
                    <a:pt x="f109" y="f62"/>
                  </a:cubicBezTo>
                  <a:cubicBezTo>
                    <a:pt x="f109" y="f29"/>
                    <a:pt x="f95" y="f60"/>
                    <a:pt x="f108" y="f58"/>
                  </a:cubicBezTo>
                  <a:cubicBezTo>
                    <a:pt x="f107" y="f75"/>
                    <a:pt x="f106" y="f6"/>
                    <a:pt x="f105" y="f6"/>
                  </a:cubicBezTo>
                  <a:cubicBezTo>
                    <a:pt x="f88" y="f6"/>
                    <a:pt x="f104" y="f75"/>
                    <a:pt x="f79" y="f58"/>
                  </a:cubicBezTo>
                  <a:close/>
                  <a:moveTo>
                    <a:pt x="f110" y="f3"/>
                  </a:moveTo>
                  <a:cubicBezTo>
                    <a:pt x="f111" y="f31"/>
                    <a:pt x="f111" y="f31"/>
                    <a:pt x="f111" y="f31"/>
                  </a:cubicBezTo>
                  <a:cubicBezTo>
                    <a:pt x="f112" y="f31"/>
                    <a:pt x="f112" y="f31"/>
                    <a:pt x="f112" y="f31"/>
                  </a:cubicBezTo>
                  <a:cubicBezTo>
                    <a:pt x="f113" y="f114"/>
                    <a:pt x="f113" y="f114"/>
                    <a:pt x="f113" y="f114"/>
                  </a:cubicBezTo>
                  <a:cubicBezTo>
                    <a:pt x="f115" y="f114"/>
                    <a:pt x="f115" y="f114"/>
                    <a:pt x="f115" y="f114"/>
                  </a:cubicBezTo>
                  <a:cubicBezTo>
                    <a:pt x="f115" y="f31"/>
                    <a:pt x="f115" y="f31"/>
                    <a:pt x="f115" y="f31"/>
                  </a:cubicBezTo>
                  <a:cubicBezTo>
                    <a:pt x="f116" y="f31"/>
                    <a:pt x="f116" y="f31"/>
                    <a:pt x="f116" y="f31"/>
                  </a:cubicBezTo>
                  <a:cubicBezTo>
                    <a:pt x="f116" y="f117"/>
                    <a:pt x="f116" y="f117"/>
                    <a:pt x="f116" y="f117"/>
                  </a:cubicBezTo>
                  <a:cubicBezTo>
                    <a:pt x="f115" y="f118"/>
                    <a:pt x="f115" y="f118"/>
                    <a:pt x="f115" y="f118"/>
                  </a:cubicBezTo>
                  <a:cubicBezTo>
                    <a:pt x="f115" y="f119"/>
                    <a:pt x="f115" y="f119"/>
                    <a:pt x="f115" y="f119"/>
                  </a:cubicBezTo>
                  <a:cubicBezTo>
                    <a:pt x="f120" y="f119"/>
                    <a:pt x="f120" y="f119"/>
                    <a:pt x="f120" y="f119"/>
                  </a:cubicBezTo>
                  <a:cubicBezTo>
                    <a:pt x="f121" y="f52"/>
                    <a:pt x="f121" y="f52"/>
                    <a:pt x="f121" y="f52"/>
                  </a:cubicBezTo>
                  <a:cubicBezTo>
                    <a:pt x="f122" y="f52"/>
                    <a:pt x="f122" y="f52"/>
                    <a:pt x="f122" y="f52"/>
                  </a:cubicBezTo>
                  <a:lnTo>
                    <a:pt x="f110" y="f3"/>
                  </a:lnTo>
                  <a:close/>
                  <a:moveTo>
                    <a:pt x="f123" y="f124"/>
                  </a:moveTo>
                  <a:cubicBezTo>
                    <a:pt x="f125" y="f126"/>
                    <a:pt x="f127" y="f128"/>
                    <a:pt x="f127" y="f129"/>
                  </a:cubicBezTo>
                  <a:cubicBezTo>
                    <a:pt x="f127" y="f71"/>
                    <a:pt x="f125" y="f130"/>
                    <a:pt x="f131" y="f132"/>
                  </a:cubicBezTo>
                  <a:cubicBezTo>
                    <a:pt x="f133" y="f134"/>
                    <a:pt x="f135" y="f136"/>
                    <a:pt x="f137" y="f138"/>
                  </a:cubicBezTo>
                  <a:cubicBezTo>
                    <a:pt x="f139" y="f101"/>
                    <a:pt x="f140" y="f141"/>
                    <a:pt x="f142" y="f141"/>
                  </a:cubicBezTo>
                  <a:cubicBezTo>
                    <a:pt x="f143" y="f141"/>
                    <a:pt x="f144" y="f145"/>
                    <a:pt x="f146" y="f147"/>
                  </a:cubicBezTo>
                  <a:cubicBezTo>
                    <a:pt x="f148" y="f101"/>
                    <a:pt x="f149" y="f31"/>
                    <a:pt x="f150" y="f151"/>
                  </a:cubicBezTo>
                  <a:cubicBezTo>
                    <a:pt x="f150" y="f152"/>
                    <a:pt x="f150" y="f152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69"/>
                    <a:pt x="f160" y="f161"/>
                    <a:pt x="f142" y="f161"/>
                  </a:cubicBezTo>
                  <a:cubicBezTo>
                    <a:pt x="f162" y="f161"/>
                    <a:pt x="f163" y="f158"/>
                    <a:pt x="f164" y="f165"/>
                  </a:cubicBezTo>
                  <a:cubicBezTo>
                    <a:pt x="f166" y="f167"/>
                    <a:pt x="f168" y="f71"/>
                    <a:pt x="f168" y="f169"/>
                  </a:cubicBezTo>
                  <a:cubicBezTo>
                    <a:pt x="f168" y="f74"/>
                    <a:pt x="f170" y="f171"/>
                    <a:pt x="f139" y="f172"/>
                  </a:cubicBezTo>
                  <a:cubicBezTo>
                    <a:pt x="f173" y="f174"/>
                    <a:pt x="f175" y="f176"/>
                    <a:pt x="f177" y="f178"/>
                  </a:cubicBezTo>
                  <a:cubicBezTo>
                    <a:pt x="f179" y="f36"/>
                    <a:pt x="f179" y="f36"/>
                    <a:pt x="f179" y="f36"/>
                  </a:cubicBezTo>
                  <a:cubicBezTo>
                    <a:pt x="f157" y="f180"/>
                    <a:pt x="f181" y="f124"/>
                    <a:pt x="f182" y="f183"/>
                  </a:cubicBezTo>
                  <a:cubicBezTo>
                    <a:pt x="f184" y="f14"/>
                    <a:pt x="f150" y="f185"/>
                    <a:pt x="f150" y="f186"/>
                  </a:cubicBezTo>
                  <a:cubicBezTo>
                    <a:pt x="f150" y="f187"/>
                    <a:pt x="f184" y="f188"/>
                    <a:pt x="f189" y="f190"/>
                  </a:cubicBezTo>
                  <a:cubicBezTo>
                    <a:pt x="f148" y="f191"/>
                    <a:pt x="f146" y="f192"/>
                    <a:pt x="f159" y="f193"/>
                  </a:cubicBezTo>
                  <a:cubicBezTo>
                    <a:pt x="f194" y="f195"/>
                    <a:pt x="f196" y="f197"/>
                    <a:pt x="f198" y="f197"/>
                  </a:cubicBezTo>
                  <a:cubicBezTo>
                    <a:pt x="f166" y="f197"/>
                    <a:pt x="f199" y="f197"/>
                    <a:pt x="f200" y="f34"/>
                  </a:cubicBezTo>
                  <a:cubicBezTo>
                    <a:pt x="f201" y="f202"/>
                    <a:pt x="f203" y="f195"/>
                    <a:pt x="f204" y="f52"/>
                  </a:cubicBezTo>
                  <a:cubicBezTo>
                    <a:pt x="f123" y="f205"/>
                    <a:pt x="f123" y="f205"/>
                    <a:pt x="f123" y="f205"/>
                  </a:cubicBezTo>
                  <a:cubicBezTo>
                    <a:pt x="f206" y="f50"/>
                    <a:pt x="f207" y="f188"/>
                    <a:pt x="f208" y="f188"/>
                  </a:cubicBezTo>
                  <a:cubicBezTo>
                    <a:pt x="f209" y="f210"/>
                    <a:pt x="f211" y="f210"/>
                    <a:pt x="f198" y="f210"/>
                  </a:cubicBezTo>
                  <a:cubicBezTo>
                    <a:pt x="f212" y="f210"/>
                    <a:pt x="f213" y="f50"/>
                    <a:pt x="f214" y="f215"/>
                  </a:cubicBezTo>
                  <a:cubicBezTo>
                    <a:pt x="f160" y="f216"/>
                    <a:pt x="f217" y="f41"/>
                    <a:pt x="f217" y="f218"/>
                  </a:cubicBezTo>
                  <a:cubicBezTo>
                    <a:pt x="f217" y="f11"/>
                    <a:pt x="f219" y="f220"/>
                    <a:pt x="f194" y="f9"/>
                  </a:cubicBezTo>
                  <a:cubicBezTo>
                    <a:pt x="f221" y="f119"/>
                    <a:pt x="f222" y="f39"/>
                    <a:pt x="f223" y="f224"/>
                  </a:cubicBezTo>
                  <a:cubicBezTo>
                    <a:pt x="f170" y="f22"/>
                    <a:pt x="f170" y="f22"/>
                    <a:pt x="f170" y="f22"/>
                  </a:cubicBezTo>
                  <a:cubicBezTo>
                    <a:pt x="f225" y="f226"/>
                    <a:pt x="f206" y="f227"/>
                    <a:pt x="f123" y="f124"/>
                  </a:cubicBezTo>
                  <a:close/>
                  <a:moveTo>
                    <a:pt x="f228" y="f20"/>
                  </a:moveTo>
                  <a:cubicBezTo>
                    <a:pt x="f229" y="f52"/>
                    <a:pt x="f230" y="f197"/>
                    <a:pt x="f231" y="f197"/>
                  </a:cubicBezTo>
                  <a:cubicBezTo>
                    <a:pt x="f232" y="f197"/>
                    <a:pt x="f233" y="f52"/>
                    <a:pt x="f234" y="f192"/>
                  </a:cubicBezTo>
                  <a:cubicBezTo>
                    <a:pt x="f235" y="f236"/>
                    <a:pt x="f237" y="f54"/>
                    <a:pt x="f238" y="f239"/>
                  </a:cubicBezTo>
                  <a:cubicBezTo>
                    <a:pt x="f240" y="f241"/>
                    <a:pt x="f242" y="f243"/>
                    <a:pt x="f242" y="f244"/>
                  </a:cubicBezTo>
                  <a:cubicBezTo>
                    <a:pt x="f242" y="f174"/>
                    <a:pt x="f245" y="f169"/>
                    <a:pt x="f246" y="f247"/>
                  </a:cubicBezTo>
                  <a:cubicBezTo>
                    <a:pt x="f248" y="f68"/>
                    <a:pt x="f249" y="f250"/>
                    <a:pt x="f251" y="f252"/>
                  </a:cubicBezTo>
                  <a:cubicBezTo>
                    <a:pt x="f253" y="f31"/>
                    <a:pt x="f254" y="f141"/>
                    <a:pt x="f255" y="f141"/>
                  </a:cubicBezTo>
                  <a:cubicBezTo>
                    <a:pt x="f256" y="f141"/>
                    <a:pt x="f257" y="f258"/>
                    <a:pt x="f259" y="f61"/>
                  </a:cubicBezTo>
                  <a:cubicBezTo>
                    <a:pt x="f260" y="f134"/>
                    <a:pt x="f261" y="f262"/>
                    <a:pt x="f263" y="f264"/>
                  </a:cubicBezTo>
                  <a:cubicBezTo>
                    <a:pt x="f265" y="f266"/>
                    <a:pt x="f267" y="f268"/>
                    <a:pt x="f267" y="f269"/>
                  </a:cubicBezTo>
                  <a:cubicBezTo>
                    <a:pt x="f267" y="f39"/>
                    <a:pt x="f270" y="f271"/>
                    <a:pt x="f272" y="f215"/>
                  </a:cubicBezTo>
                  <a:cubicBezTo>
                    <a:pt x="f273" y="f274"/>
                    <a:pt x="f275" y="f53"/>
                    <a:pt x="f228" y="f20"/>
                  </a:cubicBezTo>
                  <a:close/>
                  <a:moveTo>
                    <a:pt x="f276" y="f171"/>
                  </a:moveTo>
                  <a:cubicBezTo>
                    <a:pt x="f277" y="f169"/>
                    <a:pt x="f278" y="f279"/>
                    <a:pt x="f280" y="f281"/>
                  </a:cubicBezTo>
                  <a:cubicBezTo>
                    <a:pt x="f282" y="f130"/>
                    <a:pt x="f283" y="f158"/>
                    <a:pt x="f284" y="f158"/>
                  </a:cubicBezTo>
                  <a:cubicBezTo>
                    <a:pt x="f285" y="f158"/>
                    <a:pt x="f286" y="f247"/>
                    <a:pt x="f287" y="f288"/>
                  </a:cubicBezTo>
                  <a:cubicBezTo>
                    <a:pt x="f289" y="f74"/>
                    <a:pt x="f290" y="f176"/>
                    <a:pt x="f290" y="f291"/>
                  </a:cubicBezTo>
                  <a:cubicBezTo>
                    <a:pt x="f290" y="f226"/>
                    <a:pt x="f292" y="f10"/>
                    <a:pt x="f293" y="f24"/>
                  </a:cubicBezTo>
                  <a:cubicBezTo>
                    <a:pt x="f294" y="f35"/>
                    <a:pt x="f295" y="f41"/>
                    <a:pt x="f296" y="f297"/>
                  </a:cubicBezTo>
                  <a:cubicBezTo>
                    <a:pt x="f298" y="f205"/>
                    <a:pt x="f299" y="f188"/>
                    <a:pt x="f284" y="f188"/>
                  </a:cubicBezTo>
                  <a:cubicBezTo>
                    <a:pt x="f300" y="f188"/>
                    <a:pt x="f301" y="f51"/>
                    <a:pt x="f302" y="f303"/>
                  </a:cubicBezTo>
                  <a:cubicBezTo>
                    <a:pt x="f304" y="f38"/>
                    <a:pt x="f305" y="f306"/>
                    <a:pt x="f305" y="f33"/>
                  </a:cubicBezTo>
                  <a:cubicBezTo>
                    <a:pt x="f305" y="f307"/>
                    <a:pt x="f308" y="f309"/>
                    <a:pt x="f276" y="f171"/>
                  </a:cubicBezTo>
                  <a:close/>
                  <a:moveTo>
                    <a:pt x="f310" y="f52"/>
                  </a:moveTo>
                  <a:cubicBezTo>
                    <a:pt x="f311" y="f52"/>
                    <a:pt x="f311" y="f52"/>
                    <a:pt x="f311" y="f52"/>
                  </a:cubicBezTo>
                  <a:cubicBezTo>
                    <a:pt x="f312" y="f31"/>
                    <a:pt x="f312" y="f31"/>
                    <a:pt x="f312" y="f31"/>
                  </a:cubicBezTo>
                  <a:cubicBezTo>
                    <a:pt x="f313" y="f31"/>
                    <a:pt x="f313" y="f31"/>
                    <a:pt x="f313" y="f31"/>
                  </a:cubicBezTo>
                  <a:cubicBezTo>
                    <a:pt x="f314" y="f52"/>
                    <a:pt x="f314" y="f52"/>
                    <a:pt x="f314" y="f52"/>
                  </a:cubicBezTo>
                  <a:cubicBezTo>
                    <a:pt x="f315" y="f52"/>
                    <a:pt x="f315" y="f52"/>
                    <a:pt x="f315" y="f52"/>
                  </a:cubicBezTo>
                  <a:cubicBezTo>
                    <a:pt x="f316" y="f158"/>
                    <a:pt x="f316" y="f158"/>
                    <a:pt x="f316" y="f158"/>
                  </a:cubicBezTo>
                  <a:cubicBezTo>
                    <a:pt x="f317" y="f158"/>
                    <a:pt x="f317" y="f158"/>
                    <a:pt x="f317" y="f158"/>
                  </a:cubicBezTo>
                  <a:lnTo>
                    <a:pt x="f310" y="f52"/>
                  </a:lnTo>
                  <a:close/>
                  <a:moveTo>
                    <a:pt x="f318" y="f319"/>
                  </a:moveTo>
                  <a:cubicBezTo>
                    <a:pt x="f320" y="f195"/>
                    <a:pt x="f321" y="f197"/>
                    <a:pt x="f322" y="f197"/>
                  </a:cubicBezTo>
                  <a:cubicBezTo>
                    <a:pt x="f323" y="f197"/>
                    <a:pt x="f324" y="f52"/>
                    <a:pt x="f325" y="f20"/>
                  </a:cubicBezTo>
                  <a:cubicBezTo>
                    <a:pt x="f326" y="f327"/>
                    <a:pt x="f328" y="f329"/>
                    <a:pt x="f330" y="f297"/>
                  </a:cubicBezTo>
                  <a:cubicBezTo>
                    <a:pt x="f331" y="f332"/>
                    <a:pt x="f333" y="f334"/>
                    <a:pt x="f333" y="f335"/>
                  </a:cubicBezTo>
                  <a:cubicBezTo>
                    <a:pt x="f333" y="f336"/>
                    <a:pt x="f337" y="f130"/>
                    <a:pt x="f338" y="f339"/>
                  </a:cubicBezTo>
                  <a:cubicBezTo>
                    <a:pt x="f325" y="f138"/>
                    <a:pt x="f340" y="f141"/>
                    <a:pt x="f341" y="f141"/>
                  </a:cubicBezTo>
                  <a:cubicBezTo>
                    <a:pt x="f342" y="f141"/>
                    <a:pt x="f343" y="f145"/>
                    <a:pt x="f344" y="f101"/>
                  </a:cubicBezTo>
                  <a:cubicBezTo>
                    <a:pt x="f345" y="f258"/>
                    <a:pt x="f346" y="f347"/>
                    <a:pt x="f348" y="f252"/>
                  </a:cubicBezTo>
                  <a:cubicBezTo>
                    <a:pt x="f348" y="f167"/>
                    <a:pt x="f348" y="f167"/>
                    <a:pt x="f348" y="f167"/>
                  </a:cubicBezTo>
                  <a:cubicBezTo>
                    <a:pt x="f349" y="f152"/>
                    <a:pt x="f350" y="f154"/>
                    <a:pt x="f351" y="f156"/>
                  </a:cubicBezTo>
                  <a:cubicBezTo>
                    <a:pt x="f352" y="f69"/>
                    <a:pt x="f353" y="f161"/>
                    <a:pt x="f354" y="f161"/>
                  </a:cubicBezTo>
                  <a:cubicBezTo>
                    <a:pt x="f355" y="f161"/>
                    <a:pt x="f356" y="f156"/>
                    <a:pt x="f357" y="f247"/>
                  </a:cubicBezTo>
                  <a:cubicBezTo>
                    <a:pt x="f358" y="f167"/>
                    <a:pt x="f359" y="f360"/>
                    <a:pt x="f361" y="f362"/>
                  </a:cubicBezTo>
                  <a:cubicBezTo>
                    <a:pt x="f363" y="f171"/>
                    <a:pt x="f364" y="f176"/>
                    <a:pt x="f325" y="f126"/>
                  </a:cubicBezTo>
                  <a:cubicBezTo>
                    <a:pt x="f365" y="f126"/>
                    <a:pt x="f365" y="f126"/>
                    <a:pt x="f365" y="f126"/>
                  </a:cubicBezTo>
                  <a:cubicBezTo>
                    <a:pt x="f366" y="f367"/>
                    <a:pt x="f366" y="f335"/>
                    <a:pt x="f366" y="f368"/>
                  </a:cubicBezTo>
                  <a:cubicBezTo>
                    <a:pt x="f366" y="f369"/>
                    <a:pt x="f370" y="f3"/>
                    <a:pt x="f370" y="f334"/>
                  </a:cubicBezTo>
                  <a:cubicBezTo>
                    <a:pt x="f370" y="f11"/>
                    <a:pt x="f371" y="f372"/>
                    <a:pt x="f373" y="f374"/>
                  </a:cubicBezTo>
                  <a:cubicBezTo>
                    <a:pt x="f346" y="f375"/>
                    <a:pt x="f350" y="f376"/>
                    <a:pt x="f318" y="f319"/>
                  </a:cubicBezTo>
                  <a:close/>
                  <a:moveTo>
                    <a:pt x="f377" y="f334"/>
                  </a:moveTo>
                  <a:cubicBezTo>
                    <a:pt x="f364" y="f378"/>
                    <a:pt x="f379" y="f13"/>
                    <a:pt x="f359" y="f216"/>
                  </a:cubicBezTo>
                  <a:cubicBezTo>
                    <a:pt x="f380" y="f188"/>
                    <a:pt x="f381" y="f382"/>
                    <a:pt x="f383" y="f382"/>
                  </a:cubicBezTo>
                  <a:cubicBezTo>
                    <a:pt x="f384" y="f382"/>
                    <a:pt x="f385" y="f188"/>
                    <a:pt x="f386" y="f297"/>
                  </a:cubicBezTo>
                  <a:cubicBezTo>
                    <a:pt x="f387" y="f13"/>
                    <a:pt x="f343" y="f378"/>
                    <a:pt x="f343" y="f334"/>
                  </a:cubicBezTo>
                  <a:lnTo>
                    <a:pt x="f377" y="f334"/>
                  </a:lnTo>
                  <a:close/>
                  <a:moveTo>
                    <a:pt x="f388" y="f34"/>
                  </a:moveTo>
                  <a:cubicBezTo>
                    <a:pt x="f389" y="f34"/>
                    <a:pt x="f390" y="f202"/>
                    <a:pt x="f391" y="f195"/>
                  </a:cubicBezTo>
                  <a:cubicBezTo>
                    <a:pt x="f392" y="f15"/>
                    <a:pt x="f392" y="f15"/>
                    <a:pt x="f392" y="f15"/>
                  </a:cubicBezTo>
                  <a:cubicBezTo>
                    <a:pt x="f389" y="f51"/>
                    <a:pt x="f388" y="f215"/>
                    <a:pt x="f393" y="f394"/>
                  </a:cubicBezTo>
                  <a:cubicBezTo>
                    <a:pt x="f395" y="f394"/>
                    <a:pt x="f396" y="f394"/>
                    <a:pt x="f397" y="f394"/>
                  </a:cubicBezTo>
                  <a:cubicBezTo>
                    <a:pt x="f398" y="f394"/>
                    <a:pt x="f399" y="f215"/>
                    <a:pt x="f400" y="f15"/>
                  </a:cubicBezTo>
                  <a:cubicBezTo>
                    <a:pt x="f401" y="f372"/>
                    <a:pt x="f402" y="f41"/>
                    <a:pt x="f403" y="f218"/>
                  </a:cubicBezTo>
                  <a:cubicBezTo>
                    <a:pt x="f403" y="f31"/>
                    <a:pt x="f403" y="f31"/>
                    <a:pt x="f403" y="f31"/>
                  </a:cubicBezTo>
                  <a:cubicBezTo>
                    <a:pt x="f404" y="f31"/>
                    <a:pt x="f404" y="f31"/>
                    <a:pt x="f404" y="f31"/>
                  </a:cubicBezTo>
                  <a:cubicBezTo>
                    <a:pt x="f404" y="f52"/>
                    <a:pt x="f404" y="f52"/>
                    <a:pt x="f404" y="f52"/>
                  </a:cubicBezTo>
                  <a:cubicBezTo>
                    <a:pt x="f403" y="f202"/>
                    <a:pt x="f403" y="f202"/>
                    <a:pt x="f403" y="f202"/>
                  </a:cubicBezTo>
                  <a:cubicBezTo>
                    <a:pt x="f403" y="f19"/>
                    <a:pt x="f403" y="f19"/>
                    <a:pt x="f403" y="f19"/>
                  </a:cubicBezTo>
                  <a:cubicBezTo>
                    <a:pt x="f405" y="f406"/>
                    <a:pt x="f401" y="f319"/>
                    <a:pt x="f407" y="f408"/>
                  </a:cubicBezTo>
                  <a:cubicBezTo>
                    <a:pt x="f409" y="f202"/>
                    <a:pt x="f410" y="f197"/>
                    <a:pt x="f411" y="f197"/>
                  </a:cubicBezTo>
                  <a:cubicBezTo>
                    <a:pt x="f412" y="f197"/>
                    <a:pt x="f413" y="f197"/>
                    <a:pt x="f388" y="f34"/>
                  </a:cubicBezTo>
                  <a:close/>
                  <a:moveTo>
                    <a:pt x="f414" y="f415"/>
                  </a:moveTo>
                  <a:cubicBezTo>
                    <a:pt x="f416" y="f190"/>
                    <a:pt x="f417" y="f216"/>
                    <a:pt x="f417" y="f9"/>
                  </a:cubicBezTo>
                  <a:cubicBezTo>
                    <a:pt x="f417" y="f31"/>
                    <a:pt x="f417" y="f31"/>
                    <a:pt x="f417" y="f31"/>
                  </a:cubicBezTo>
                  <a:cubicBezTo>
                    <a:pt x="f418" y="f31"/>
                    <a:pt x="f418" y="f31"/>
                    <a:pt x="f418" y="f31"/>
                  </a:cubicBezTo>
                  <a:cubicBezTo>
                    <a:pt x="f418" y="f10"/>
                    <a:pt x="f418" y="f10"/>
                    <a:pt x="f418" y="f10"/>
                  </a:cubicBezTo>
                  <a:cubicBezTo>
                    <a:pt x="f418" y="f419"/>
                    <a:pt x="f420" y="f218"/>
                    <a:pt x="f421" y="f422"/>
                  </a:cubicBezTo>
                  <a:cubicBezTo>
                    <a:pt x="f423" y="f215"/>
                    <a:pt x="f424" y="f425"/>
                    <a:pt x="f426" y="f425"/>
                  </a:cubicBezTo>
                  <a:cubicBezTo>
                    <a:pt x="f427" y="f425"/>
                    <a:pt x="f428" y="f205"/>
                    <a:pt x="f429" y="f394"/>
                  </a:cubicBezTo>
                  <a:cubicBezTo>
                    <a:pt x="f430" y="f215"/>
                    <a:pt x="f431" y="f15"/>
                    <a:pt x="f432" y="f372"/>
                  </a:cubicBezTo>
                  <a:cubicBezTo>
                    <a:pt x="f432" y="f31"/>
                    <a:pt x="f432" y="f31"/>
                    <a:pt x="f432" y="f31"/>
                  </a:cubicBezTo>
                  <a:cubicBezTo>
                    <a:pt x="f433" y="f31"/>
                    <a:pt x="f433" y="f31"/>
                    <a:pt x="f433" y="f31"/>
                  </a:cubicBezTo>
                  <a:cubicBezTo>
                    <a:pt x="f433" y="f117"/>
                    <a:pt x="f433" y="f117"/>
                    <a:pt x="f433" y="f117"/>
                  </a:cubicBezTo>
                  <a:cubicBezTo>
                    <a:pt x="f432" y="f118"/>
                    <a:pt x="f432" y="f118"/>
                    <a:pt x="f432" y="f118"/>
                  </a:cubicBezTo>
                  <a:cubicBezTo>
                    <a:pt x="f432" y="f406"/>
                    <a:pt x="f432" y="f406"/>
                    <a:pt x="f432" y="f406"/>
                  </a:cubicBezTo>
                  <a:cubicBezTo>
                    <a:pt x="f434" y="f319"/>
                    <a:pt x="f435" y="f408"/>
                    <a:pt x="f436" y="f52"/>
                  </a:cubicBezTo>
                  <a:cubicBezTo>
                    <a:pt x="f437" y="f34"/>
                    <a:pt x="f438" y="f197"/>
                    <a:pt x="f439" y="f197"/>
                  </a:cubicBezTo>
                  <a:cubicBezTo>
                    <a:pt x="f440" y="f197"/>
                    <a:pt x="f441" y="f408"/>
                    <a:pt x="f414" y="f415"/>
                  </a:cubicBezTo>
                  <a:close/>
                  <a:moveTo>
                    <a:pt x="f442" y="f319"/>
                  </a:moveTo>
                  <a:cubicBezTo>
                    <a:pt x="f443" y="f195"/>
                    <a:pt x="f444" y="f197"/>
                    <a:pt x="f445" y="f197"/>
                  </a:cubicBezTo>
                  <a:cubicBezTo>
                    <a:pt x="f446" y="f197"/>
                    <a:pt x="f447" y="f52"/>
                    <a:pt x="f448" y="f20"/>
                  </a:cubicBezTo>
                  <a:cubicBezTo>
                    <a:pt x="f449" y="f327"/>
                    <a:pt x="f450" y="f329"/>
                    <a:pt x="f451" y="f297"/>
                  </a:cubicBezTo>
                  <a:cubicBezTo>
                    <a:pt x="f452" y="f332"/>
                    <a:pt x="f453" y="f334"/>
                    <a:pt x="f453" y="f335"/>
                  </a:cubicBezTo>
                  <a:cubicBezTo>
                    <a:pt x="f453" y="f336"/>
                    <a:pt x="f454" y="f130"/>
                    <a:pt x="f455" y="f339"/>
                  </a:cubicBezTo>
                  <a:cubicBezTo>
                    <a:pt x="f448" y="f138"/>
                    <a:pt x="f456" y="f141"/>
                    <a:pt x="f457" y="f141"/>
                  </a:cubicBezTo>
                  <a:cubicBezTo>
                    <a:pt x="f458" y="f141"/>
                    <a:pt x="f459" y="f145"/>
                    <a:pt x="f460" y="f101"/>
                  </a:cubicBezTo>
                  <a:cubicBezTo>
                    <a:pt x="f461" y="f258"/>
                    <a:pt x="f462" y="f347"/>
                    <a:pt x="f463" y="f252"/>
                  </a:cubicBezTo>
                  <a:cubicBezTo>
                    <a:pt x="f463" y="f167"/>
                    <a:pt x="f463" y="f167"/>
                    <a:pt x="f463" y="f167"/>
                  </a:cubicBezTo>
                  <a:cubicBezTo>
                    <a:pt x="f464" y="f152"/>
                    <a:pt x="f465" y="f154"/>
                    <a:pt x="f466" y="f156"/>
                  </a:cubicBezTo>
                  <a:cubicBezTo>
                    <a:pt x="f467" y="f69"/>
                    <a:pt x="f468" y="f161"/>
                    <a:pt x="f469" y="f161"/>
                  </a:cubicBezTo>
                  <a:cubicBezTo>
                    <a:pt x="f470" y="f161"/>
                    <a:pt x="f471" y="f156"/>
                    <a:pt x="f472" y="f247"/>
                  </a:cubicBezTo>
                  <a:cubicBezTo>
                    <a:pt x="f473" y="f167"/>
                    <a:pt x="f474" y="f360"/>
                    <a:pt x="f475" y="f362"/>
                  </a:cubicBezTo>
                  <a:cubicBezTo>
                    <a:pt x="f476" y="f171"/>
                    <a:pt x="f477" y="f176"/>
                    <a:pt x="f448" y="f126"/>
                  </a:cubicBezTo>
                  <a:cubicBezTo>
                    <a:pt x="f478" y="f126"/>
                    <a:pt x="f478" y="f126"/>
                    <a:pt x="f478" y="f126"/>
                  </a:cubicBezTo>
                  <a:cubicBezTo>
                    <a:pt x="f479" y="f367"/>
                    <a:pt x="f479" y="f335"/>
                    <a:pt x="f479" y="f368"/>
                  </a:cubicBezTo>
                  <a:cubicBezTo>
                    <a:pt x="f479" y="f369"/>
                    <a:pt x="f480" y="f3"/>
                    <a:pt x="f480" y="f334"/>
                  </a:cubicBezTo>
                  <a:cubicBezTo>
                    <a:pt x="f480" y="f11"/>
                    <a:pt x="f481" y="f372"/>
                    <a:pt x="f482" y="f374"/>
                  </a:cubicBezTo>
                  <a:cubicBezTo>
                    <a:pt x="f462" y="f375"/>
                    <a:pt x="f483" y="f376"/>
                    <a:pt x="f442" y="f319"/>
                  </a:cubicBezTo>
                  <a:close/>
                  <a:moveTo>
                    <a:pt x="f448" y="f334"/>
                  </a:moveTo>
                  <a:cubicBezTo>
                    <a:pt x="f484" y="f378"/>
                    <a:pt x="f485" y="f13"/>
                    <a:pt x="f474" y="f216"/>
                  </a:cubicBezTo>
                  <a:cubicBezTo>
                    <a:pt x="f486" y="f188"/>
                    <a:pt x="f487" y="f382"/>
                    <a:pt x="f488" y="f382"/>
                  </a:cubicBezTo>
                  <a:cubicBezTo>
                    <a:pt x="f457" y="f382"/>
                    <a:pt x="f489" y="f188"/>
                    <a:pt x="f490" y="f297"/>
                  </a:cubicBezTo>
                  <a:cubicBezTo>
                    <a:pt x="f491" y="f13"/>
                    <a:pt x="f459" y="f378"/>
                    <a:pt x="f459" y="f334"/>
                  </a:cubicBezTo>
                  <a:lnTo>
                    <a:pt x="f448" y="f334"/>
                  </a:lnTo>
                  <a:close/>
                  <a:moveTo>
                    <a:pt x="f492" y="f52"/>
                  </a:moveTo>
                  <a:cubicBezTo>
                    <a:pt x="f493" y="f34"/>
                    <a:pt x="f493" y="f34"/>
                    <a:pt x="f493" y="f34"/>
                  </a:cubicBezTo>
                  <a:cubicBezTo>
                    <a:pt x="f493" y="f31"/>
                    <a:pt x="f493" y="f31"/>
                    <a:pt x="f493" y="f31"/>
                  </a:cubicBezTo>
                  <a:cubicBezTo>
                    <a:pt x="f492" y="f31"/>
                    <a:pt x="f492" y="f31"/>
                    <a:pt x="f492" y="f31"/>
                  </a:cubicBezTo>
                  <a:lnTo>
                    <a:pt x="f492" y="f52"/>
                  </a:lnTo>
                  <a:close/>
                  <a:moveTo>
                    <a:pt x="f494" y="f58"/>
                  </a:moveTo>
                  <a:cubicBezTo>
                    <a:pt x="f495" y="f60"/>
                    <a:pt x="f496" y="f29"/>
                    <a:pt x="f496" y="f62"/>
                  </a:cubicBezTo>
                  <a:cubicBezTo>
                    <a:pt x="f496" y="f63"/>
                    <a:pt x="f495" y="f64"/>
                    <a:pt x="f494" y="f65"/>
                  </a:cubicBezTo>
                  <a:cubicBezTo>
                    <a:pt x="f497" y="f67"/>
                    <a:pt x="f498" y="f23"/>
                    <a:pt x="f499" y="f23"/>
                  </a:cubicBezTo>
                  <a:cubicBezTo>
                    <a:pt x="f500" y="f23"/>
                    <a:pt x="f501" y="f67"/>
                    <a:pt x="f502" y="f65"/>
                  </a:cubicBezTo>
                  <a:cubicBezTo>
                    <a:pt x="f503" y="f64"/>
                    <a:pt x="f504" y="f63"/>
                    <a:pt x="f504" y="f62"/>
                  </a:cubicBezTo>
                  <a:cubicBezTo>
                    <a:pt x="f504" y="f29"/>
                    <a:pt x="f503" y="f60"/>
                    <a:pt x="f502" y="f58"/>
                  </a:cubicBezTo>
                  <a:cubicBezTo>
                    <a:pt x="f501" y="f75"/>
                    <a:pt x="f500" y="f6"/>
                    <a:pt x="f499" y="f6"/>
                  </a:cubicBezTo>
                  <a:cubicBezTo>
                    <a:pt x="f498" y="f6"/>
                    <a:pt x="f497" y="f75"/>
                    <a:pt x="f494" y="f58"/>
                  </a:cubicBezTo>
                  <a:close/>
                  <a:moveTo>
                    <a:pt x="f505" y="f117"/>
                  </a:moveTo>
                  <a:cubicBezTo>
                    <a:pt x="f505" y="f195"/>
                    <a:pt x="f505" y="f195"/>
                    <a:pt x="f505" y="f195"/>
                  </a:cubicBezTo>
                  <a:cubicBezTo>
                    <a:pt x="f506" y="f202"/>
                    <a:pt x="f507" y="f34"/>
                    <a:pt x="f508" y="f34"/>
                  </a:cubicBezTo>
                  <a:cubicBezTo>
                    <a:pt x="f509" y="f197"/>
                    <a:pt x="f510" y="f197"/>
                    <a:pt x="f511" y="f197"/>
                  </a:cubicBezTo>
                  <a:cubicBezTo>
                    <a:pt x="f512" y="f197"/>
                    <a:pt x="f513" y="f52"/>
                    <a:pt x="f514" y="f192"/>
                  </a:cubicBezTo>
                  <a:cubicBezTo>
                    <a:pt x="f515" y="f236"/>
                    <a:pt x="f516" y="f54"/>
                    <a:pt x="f517" y="f239"/>
                  </a:cubicBezTo>
                  <a:cubicBezTo>
                    <a:pt x="f518" y="f378"/>
                    <a:pt x="f519" y="f22"/>
                    <a:pt x="f519" y="f520"/>
                  </a:cubicBezTo>
                  <a:cubicBezTo>
                    <a:pt x="f519" y="f521"/>
                    <a:pt x="f522" y="f523"/>
                    <a:pt x="f524" y="f165"/>
                  </a:cubicBezTo>
                  <a:cubicBezTo>
                    <a:pt x="f525" y="f68"/>
                    <a:pt x="f526" y="f250"/>
                    <a:pt x="f527" y="f252"/>
                  </a:cubicBezTo>
                  <a:cubicBezTo>
                    <a:pt x="f528" y="f31"/>
                    <a:pt x="f529" y="f141"/>
                    <a:pt x="f530" y="f141"/>
                  </a:cubicBezTo>
                  <a:cubicBezTo>
                    <a:pt x="f531" y="f141"/>
                    <a:pt x="f532" y="f147"/>
                    <a:pt x="f533" y="f258"/>
                  </a:cubicBezTo>
                  <a:cubicBezTo>
                    <a:pt x="f508" y="f347"/>
                    <a:pt x="f534" y="f252"/>
                    <a:pt x="f535" y="f56"/>
                  </a:cubicBezTo>
                  <a:cubicBezTo>
                    <a:pt x="f535" y="f31"/>
                    <a:pt x="f535" y="f31"/>
                    <a:pt x="f535" y="f31"/>
                  </a:cubicBezTo>
                  <a:cubicBezTo>
                    <a:pt x="f7" y="f31"/>
                    <a:pt x="f7" y="f31"/>
                    <a:pt x="f7" y="f31"/>
                  </a:cubicBezTo>
                  <a:cubicBezTo>
                    <a:pt x="f7" y="f118"/>
                    <a:pt x="f7" y="f118"/>
                    <a:pt x="f7" y="f118"/>
                  </a:cubicBezTo>
                  <a:lnTo>
                    <a:pt x="f505" y="f117"/>
                  </a:lnTo>
                  <a:close/>
                  <a:moveTo>
                    <a:pt x="f536" y="f167"/>
                  </a:moveTo>
                  <a:cubicBezTo>
                    <a:pt x="f537" y="f152"/>
                    <a:pt x="f538" y="f154"/>
                    <a:pt x="f539" y="f130"/>
                  </a:cubicBezTo>
                  <a:cubicBezTo>
                    <a:pt x="f510" y="f158"/>
                    <a:pt x="f540" y="f69"/>
                    <a:pt x="f541" y="f69"/>
                  </a:cubicBezTo>
                  <a:cubicBezTo>
                    <a:pt x="f542" y="f69"/>
                    <a:pt x="f543" y="f247"/>
                    <a:pt x="f544" y="f360"/>
                  </a:cubicBezTo>
                  <a:cubicBezTo>
                    <a:pt x="f545" y="f546"/>
                    <a:pt x="f547" y="f176"/>
                    <a:pt x="f547" y="f291"/>
                  </a:cubicBezTo>
                  <a:cubicBezTo>
                    <a:pt x="f547" y="f226"/>
                    <a:pt x="f548" y="f10"/>
                    <a:pt x="f528" y="f24"/>
                  </a:cubicBezTo>
                  <a:cubicBezTo>
                    <a:pt x="f549" y="f271"/>
                    <a:pt x="f550" y="f422"/>
                    <a:pt x="f551" y="f15"/>
                  </a:cubicBezTo>
                  <a:cubicBezTo>
                    <a:pt x="f552" y="f425"/>
                    <a:pt x="f553" y="f210"/>
                    <a:pt x="f540" y="f210"/>
                  </a:cubicBezTo>
                  <a:cubicBezTo>
                    <a:pt x="f554" y="f210"/>
                    <a:pt x="f555" y="f210"/>
                    <a:pt x="f508" y="f188"/>
                  </a:cubicBezTo>
                  <a:cubicBezTo>
                    <a:pt x="f507" y="f188"/>
                    <a:pt x="f506" y="f50"/>
                    <a:pt x="f536" y="f425"/>
                  </a:cubicBezTo>
                  <a:lnTo>
                    <a:pt x="f536" y="f167"/>
                  </a:lnTo>
                  <a:close/>
                </a:path>
              </a:pathLst>
            </a:custGeom>
            <a:solidFill>
              <a:srgbClr val="15427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nl-NL" sz="18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endParaRPr>
            </a:p>
          </p:txBody>
        </p:sp>
      </p:grpSp>
      <p:pic>
        <p:nvPicPr>
          <p:cNvPr id="6" name="Picture 3">
            <a:extLst>
              <a:ext uri="{FF2B5EF4-FFF2-40B4-BE49-F238E27FC236}">
                <a16:creationId xmlns:a16="http://schemas.microsoft.com/office/drawing/2014/main" id="{FD585610-1CE9-1CDF-DA71-D85949D3A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403" y="0"/>
            <a:ext cx="529199" cy="9284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01_Title 4">
            <a:extLst>
              <a:ext uri="{FF2B5EF4-FFF2-40B4-BE49-F238E27FC236}">
                <a16:creationId xmlns:a16="http://schemas.microsoft.com/office/drawing/2014/main" id="{5EA2613D-E5F8-20AB-AB82-BDA4E698017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85800" y="1752603"/>
            <a:ext cx="10820396" cy="1435095"/>
          </a:xfrm>
        </p:spPr>
        <p:txBody>
          <a:bodyPr/>
          <a:lstStyle>
            <a:lvl1pPr>
              <a:defRPr sz="540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[Titel]</a:t>
            </a:r>
          </a:p>
        </p:txBody>
      </p:sp>
      <p:sp>
        <p:nvSpPr>
          <p:cNvPr id="8" name="02_Subtitle 5[PHJU]">
            <a:extLst>
              <a:ext uri="{FF2B5EF4-FFF2-40B4-BE49-F238E27FC236}">
                <a16:creationId xmlns:a16="http://schemas.microsoft.com/office/drawing/2014/main" id="{E6D98561-7288-606A-A957-E4604443658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85800" y="3314700"/>
            <a:ext cx="10820396" cy="266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[Spreker: Naam Achternaam]</a:t>
            </a:r>
          </a:p>
        </p:txBody>
      </p:sp>
      <p:sp>
        <p:nvSpPr>
          <p:cNvPr id="9" name="03_Placeholder 6[PHJU]">
            <a:extLst>
              <a:ext uri="{FF2B5EF4-FFF2-40B4-BE49-F238E27FC236}">
                <a16:creationId xmlns:a16="http://schemas.microsoft.com/office/drawing/2014/main" id="{60F41EE8-2310-3F5F-E1B2-0B31362E1BE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85800" y="3594104"/>
            <a:ext cx="10820396" cy="266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[00 maand jjjj]</a:t>
            </a:r>
          </a:p>
        </p:txBody>
      </p:sp>
    </p:spTree>
    <p:extLst>
      <p:ext uri="{BB962C8B-B14F-4D97-AF65-F5344CB8AC3E}">
        <p14:creationId xmlns:p14="http://schemas.microsoft.com/office/powerpoint/2010/main" val="323878964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[Titeldia+wit vlak (H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977A055-3532-1004-E370-9408FE006EDD}"/>
              </a:ext>
            </a:extLst>
          </p:cNvPr>
          <p:cNvGrpSpPr/>
          <p:nvPr/>
        </p:nvGrpSpPr>
        <p:grpSpPr>
          <a:xfrm>
            <a:off x="5899151" y="455608"/>
            <a:ext cx="1304931" cy="338135"/>
            <a:chOff x="5899151" y="455608"/>
            <a:chExt cx="1304931" cy="338135"/>
          </a:xfrm>
        </p:grpSpPr>
        <p:sp>
          <p:nvSpPr>
            <p:cNvPr id="3" name="Freeform 1">
              <a:extLst>
                <a:ext uri="{FF2B5EF4-FFF2-40B4-BE49-F238E27FC236}">
                  <a16:creationId xmlns:a16="http://schemas.microsoft.com/office/drawing/2014/main" id="{F883D656-C88F-A051-0FF1-F81043870E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899151" y="455608"/>
              <a:ext cx="395285" cy="338135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1246"/>
                <a:gd name="f8" fmla="val 1065"/>
                <a:gd name="f9" fmla="val 695"/>
                <a:gd name="f10" fmla="val 472"/>
                <a:gd name="f11" fmla="val 479"/>
                <a:gd name="f12" fmla="val 698"/>
                <a:gd name="f13" fmla="val 488"/>
                <a:gd name="f14" fmla="val 707"/>
                <a:gd name="f15" fmla="val 485"/>
                <a:gd name="f16" fmla="val 708"/>
                <a:gd name="f17" fmla="val 706"/>
                <a:gd name="f18" fmla="val 492"/>
                <a:gd name="f19" fmla="val 693"/>
                <a:gd name="f20" fmla="val 499"/>
                <a:gd name="f21" fmla="val 688"/>
                <a:gd name="f22" fmla="val 491"/>
                <a:gd name="f23" fmla="val 683"/>
                <a:gd name="f24" fmla="val 501"/>
                <a:gd name="f25" fmla="val 684"/>
                <a:gd name="f26" fmla="val 511"/>
                <a:gd name="f27" fmla="val 517"/>
                <a:gd name="f28" fmla="val 518"/>
                <a:gd name="f29" fmla="val 519"/>
                <a:gd name="f30" fmla="val 523"/>
                <a:gd name="f31" fmla="val 678"/>
                <a:gd name="f32" fmla="val 674"/>
                <a:gd name="f33" fmla="val 513"/>
                <a:gd name="f34" fmla="val 665"/>
                <a:gd name="f35" fmla="val 520"/>
                <a:gd name="f36" fmla="val 666"/>
                <a:gd name="f37" fmla="val 534"/>
                <a:gd name="f38" fmla="val 671"/>
                <a:gd name="f39" fmla="val 539"/>
                <a:gd name="f40" fmla="val 646"/>
                <a:gd name="f41" fmla="val 554"/>
                <a:gd name="f42" fmla="val 624"/>
                <a:gd name="f43" fmla="val 544"/>
                <a:gd name="f44" fmla="val 609"/>
                <a:gd name="f45" fmla="val 536"/>
                <a:gd name="f46" fmla="val 597"/>
                <a:gd name="f47" fmla="val 527"/>
                <a:gd name="f48" fmla="val 578"/>
                <a:gd name="f49" fmla="val 529"/>
                <a:gd name="f50" fmla="val 580"/>
                <a:gd name="f51" fmla="val 502"/>
                <a:gd name="f52" fmla="val 594"/>
                <a:gd name="f53" fmla="val 495"/>
                <a:gd name="f54" fmla="val 619"/>
                <a:gd name="f55" fmla="val 638"/>
                <a:gd name="f56" fmla="val 641"/>
                <a:gd name="f57" fmla="val 631"/>
                <a:gd name="f58" fmla="val 470"/>
                <a:gd name="f59" fmla="val 476"/>
                <a:gd name="f60" fmla="val 617"/>
                <a:gd name="f61" fmla="val 620"/>
                <a:gd name="f62" fmla="val 468"/>
                <a:gd name="f63" fmla="val 467"/>
                <a:gd name="f64" fmla="val 618"/>
                <a:gd name="f65" fmla="val 462"/>
                <a:gd name="f66" fmla="val 632"/>
                <a:gd name="f67" fmla="val 635"/>
                <a:gd name="f68" fmla="val 459"/>
                <a:gd name="f69" fmla="val 637"/>
                <a:gd name="f70" fmla="val 444"/>
                <a:gd name="f71" fmla="val 623"/>
                <a:gd name="f72" fmla="val 443"/>
                <a:gd name="f73" fmla="val 611"/>
                <a:gd name="f74" fmla="val 451"/>
                <a:gd name="f75" fmla="val 606"/>
                <a:gd name="f76" fmla="val 446"/>
                <a:gd name="f77" fmla="val 607"/>
                <a:gd name="f78" fmla="val 440"/>
                <a:gd name="f79" fmla="val 439"/>
                <a:gd name="f80" fmla="val 604"/>
                <a:gd name="f81" fmla="val 437"/>
                <a:gd name="f82" fmla="val 436"/>
                <a:gd name="f83" fmla="val 432"/>
                <a:gd name="f84" fmla="val 621"/>
                <a:gd name="f85" fmla="val 423"/>
                <a:gd name="f86" fmla="val 625"/>
                <a:gd name="f87" fmla="val 422"/>
                <a:gd name="f88" fmla="val 626"/>
                <a:gd name="f89" fmla="val 417"/>
                <a:gd name="f90" fmla="val 411"/>
                <a:gd name="f91" fmla="val 650"/>
                <a:gd name="f92" fmla="val 412"/>
                <a:gd name="f93" fmla="val 652"/>
                <a:gd name="f94" fmla="val 408"/>
                <a:gd name="f95" fmla="val 648"/>
                <a:gd name="f96" fmla="val 391"/>
                <a:gd name="f97" fmla="val 386"/>
                <a:gd name="f98" fmla="val 385"/>
                <a:gd name="f99" fmla="val 384"/>
                <a:gd name="f100" fmla="val 654"/>
                <a:gd name="f101" fmla="val 389"/>
                <a:gd name="f102" fmla="val 660"/>
                <a:gd name="f103" fmla="val 403"/>
                <a:gd name="f104" fmla="val 664"/>
                <a:gd name="f105" fmla="val 404"/>
                <a:gd name="f106" fmla="val 393"/>
                <a:gd name="f107" fmla="val 685"/>
                <a:gd name="f108" fmla="val 394"/>
                <a:gd name="f109" fmla="val 686"/>
                <a:gd name="f110" fmla="val 689"/>
                <a:gd name="f111" fmla="val 416"/>
                <a:gd name="f112" fmla="val 691"/>
                <a:gd name="f113" fmla="val 419"/>
                <a:gd name="f114" fmla="val 713"/>
                <a:gd name="f115" fmla="val 715"/>
                <a:gd name="f116" fmla="val 420"/>
                <a:gd name="f117" fmla="val 421"/>
                <a:gd name="f118" fmla="val 692"/>
                <a:gd name="f119" fmla="val 429"/>
                <a:gd name="f120" fmla="val 690"/>
                <a:gd name="f121" fmla="val 434"/>
                <a:gd name="f122" fmla="val 699"/>
                <a:gd name="f123" fmla="val 447"/>
                <a:gd name="f124" fmla="val 484"/>
                <a:gd name="f125" fmla="val 486"/>
                <a:gd name="f126" fmla="val 512"/>
                <a:gd name="f127" fmla="val 483"/>
                <a:gd name="f128" fmla="val 493"/>
                <a:gd name="f129" fmla="val 524"/>
                <a:gd name="f130" fmla="val 532"/>
                <a:gd name="f131" fmla="val 533"/>
                <a:gd name="f132" fmla="val 489"/>
                <a:gd name="f133" fmla="val 560"/>
                <a:gd name="f134" fmla="val 498"/>
                <a:gd name="f135" fmla="val 573"/>
                <a:gd name="f136" fmla="val 568"/>
                <a:gd name="f137" fmla="val 509"/>
                <a:gd name="f138" fmla="val 565"/>
                <a:gd name="f139" fmla="val 564"/>
                <a:gd name="f140" fmla="val 526"/>
                <a:gd name="f141" fmla="val 553"/>
                <a:gd name="f142" fmla="val 510"/>
                <a:gd name="f143" fmla="val 496"/>
                <a:gd name="f144" fmla="val 497"/>
                <a:gd name="f145" fmla="val 515"/>
                <a:gd name="f146" fmla="val 507"/>
                <a:gd name="f147" fmla="val 482"/>
                <a:gd name="f148" fmla="val 480"/>
                <a:gd name="f149" fmla="val 490"/>
                <a:gd name="f150" fmla="val 487"/>
                <a:gd name="f151" fmla="val 469"/>
                <a:gd name="f152" fmla="val 475"/>
                <a:gd name="f153" fmla="val 514"/>
                <a:gd name="f154" fmla="val 505"/>
                <a:gd name="f155" fmla="val 567"/>
                <a:gd name="f156" fmla="val 387"/>
                <a:gd name="f157" fmla="val 582"/>
                <a:gd name="f158" fmla="val 583"/>
                <a:gd name="f159" fmla="val 400"/>
                <a:gd name="f160" fmla="val 581"/>
                <a:gd name="f161" fmla="val 402"/>
                <a:gd name="f162" fmla="val 543"/>
                <a:gd name="f163" fmla="val 474"/>
                <a:gd name="f164" fmla="val 537"/>
                <a:gd name="f165" fmla="val 525"/>
                <a:gd name="f166" fmla="val 892"/>
                <a:gd name="f167" fmla="val 843"/>
                <a:gd name="f168" fmla="val 842"/>
                <a:gd name="f169" fmla="val 886"/>
                <a:gd name="f170" fmla="val 838"/>
                <a:gd name="f171" fmla="val 880"/>
                <a:gd name="f172" fmla="val 832"/>
                <a:gd name="f173" fmla="val 826"/>
                <a:gd name="f174" fmla="val 814"/>
                <a:gd name="f175" fmla="val 902"/>
                <a:gd name="f176" fmla="val 799"/>
                <a:gd name="f177" fmla="val 913"/>
                <a:gd name="f178" fmla="val 919"/>
                <a:gd name="f179" fmla="val 924"/>
                <a:gd name="f180" fmla="val 807"/>
                <a:gd name="f181" fmla="val 936"/>
                <a:gd name="f182" fmla="val 942"/>
                <a:gd name="f183" fmla="val 949"/>
                <a:gd name="f184" fmla="val 804"/>
                <a:gd name="f185" fmla="val 955"/>
                <a:gd name="f186" fmla="val 796"/>
                <a:gd name="f187" fmla="val 956"/>
                <a:gd name="f188" fmla="val 795"/>
                <a:gd name="f189" fmla="val 950"/>
                <a:gd name="f190" fmla="val 800"/>
                <a:gd name="f191" fmla="val 930"/>
                <a:gd name="f192" fmla="val 775"/>
                <a:gd name="f193" fmla="val 923"/>
                <a:gd name="f194" fmla="val 749"/>
                <a:gd name="f195" fmla="val 921"/>
                <a:gd name="f196" fmla="val 731"/>
                <a:gd name="f197" fmla="val 932"/>
                <a:gd name="f198" fmla="val 721"/>
                <a:gd name="f199" fmla="val 984"/>
                <a:gd name="f200" fmla="val 697"/>
                <a:gd name="f201" fmla="val 1007"/>
                <a:gd name="f202" fmla="val 1009"/>
                <a:gd name="f203" fmla="val 687"/>
                <a:gd name="f204" fmla="val 1001"/>
                <a:gd name="f205" fmla="val 995"/>
                <a:gd name="f206" fmla="val 681"/>
                <a:gd name="f207" fmla="val 994"/>
                <a:gd name="f208" fmla="val 673"/>
                <a:gd name="f209" fmla="val 993"/>
                <a:gd name="f210" fmla="val 668"/>
                <a:gd name="f211" fmla="val 661"/>
                <a:gd name="f212" fmla="val 1000"/>
                <a:gd name="f213" fmla="val 658"/>
                <a:gd name="f214" fmla="val 988"/>
                <a:gd name="f215" fmla="val 966"/>
                <a:gd name="f216" fmla="val 953"/>
                <a:gd name="f217" fmla="val 907"/>
                <a:gd name="f218" fmla="val 869"/>
                <a:gd name="f219" fmla="val 850"/>
                <a:gd name="f220" fmla="val 848"/>
                <a:gd name="f221" fmla="val 844"/>
                <a:gd name="f222" fmla="val 694"/>
                <a:gd name="f223" fmla="val 841"/>
                <a:gd name="f224" fmla="val 714"/>
                <a:gd name="f225" fmla="val 851"/>
                <a:gd name="f226" fmla="val 856"/>
                <a:gd name="f227" fmla="val 859"/>
                <a:gd name="f228" fmla="val 862"/>
                <a:gd name="f229" fmla="val 865"/>
                <a:gd name="f230" fmla="val 716"/>
                <a:gd name="f231" fmla="val 718"/>
                <a:gd name="f232" fmla="val 740"/>
                <a:gd name="f233" fmla="val 888"/>
                <a:gd name="f234" fmla="val 764"/>
                <a:gd name="f235" fmla="val 878"/>
                <a:gd name="f236" fmla="val 852"/>
                <a:gd name="f237" fmla="val 793"/>
                <a:gd name="f238" fmla="val 783"/>
                <a:gd name="f239" fmla="val 779"/>
                <a:gd name="f240" fmla="val 827"/>
                <a:gd name="f241" fmla="val 755"/>
                <a:gd name="f242" fmla="val 809"/>
                <a:gd name="f243" fmla="val 808"/>
                <a:gd name="f244" fmla="val 776"/>
                <a:gd name="f245" fmla="val 810"/>
                <a:gd name="f246" fmla="val 820"/>
                <a:gd name="f247" fmla="val 829"/>
                <a:gd name="f248" fmla="val 794"/>
                <a:gd name="f249" fmla="val 811"/>
                <a:gd name="f250" fmla="val 782"/>
                <a:gd name="f251" fmla="val 790"/>
                <a:gd name="f252" fmla="val 784"/>
                <a:gd name="f253" fmla="val 812"/>
                <a:gd name="f254" fmla="val 791"/>
                <a:gd name="f255" fmla="val 813"/>
                <a:gd name="f256" fmla="val 792"/>
                <a:gd name="f257" fmla="val 802"/>
                <a:gd name="f258" fmla="val 798"/>
                <a:gd name="f259" fmla="val 817"/>
                <a:gd name="f260" fmla="val 819"/>
                <a:gd name="f261" fmla="val 823"/>
                <a:gd name="f262" fmla="val 845"/>
                <a:gd name="f263" fmla="val 830"/>
                <a:gd name="f264" fmla="val 818"/>
                <a:gd name="f265" fmla="val 828"/>
                <a:gd name="f266" fmla="val 825"/>
                <a:gd name="f267" fmla="val 840"/>
                <a:gd name="f268" fmla="val 866"/>
                <a:gd name="f269" fmla="val 887"/>
                <a:gd name="f270" fmla="val 395"/>
                <a:gd name="f271" fmla="val 405"/>
                <a:gd name="f272" fmla="val 427"/>
                <a:gd name="f273" fmla="val 438"/>
                <a:gd name="f274" fmla="val 455"/>
                <a:gd name="f275" fmla="val 426"/>
                <a:gd name="f276" fmla="val 428"/>
                <a:gd name="f277" fmla="val 454"/>
                <a:gd name="f278" fmla="val 456"/>
                <a:gd name="f279" fmla="val 435"/>
                <a:gd name="f280" fmla="val 425"/>
                <a:gd name="f281" fmla="val 418"/>
                <a:gd name="f282" fmla="val 780"/>
                <a:gd name="f283" fmla="val 368"/>
                <a:gd name="f284" fmla="val 358"/>
                <a:gd name="f285" fmla="val 381"/>
                <a:gd name="f286" fmla="val 380"/>
                <a:gd name="f287" fmla="val 390"/>
                <a:gd name="f288" fmla="val 401"/>
                <a:gd name="f289" fmla="val 398"/>
                <a:gd name="f290" fmla="val 396"/>
                <a:gd name="f291" fmla="val 377"/>
                <a:gd name="f292" fmla="val 338"/>
                <a:gd name="f293" fmla="val 292"/>
                <a:gd name="f294" fmla="val 280"/>
                <a:gd name="f295" fmla="val 257"/>
                <a:gd name="f296" fmla="val 246"/>
                <a:gd name="f297" fmla="val 252"/>
                <a:gd name="f298" fmla="val 253"/>
                <a:gd name="f299" fmla="val 251"/>
                <a:gd name="f300" fmla="val 245"/>
                <a:gd name="f301" fmla="val 239"/>
                <a:gd name="f302" fmla="val 238"/>
                <a:gd name="f303" fmla="val 262"/>
                <a:gd name="f304" fmla="val 304"/>
                <a:gd name="f305" fmla="val 314"/>
                <a:gd name="f306" fmla="val 325"/>
                <a:gd name="f307" fmla="val 323"/>
                <a:gd name="f308" fmla="val 316"/>
                <a:gd name="f309" fmla="val 310"/>
                <a:gd name="f310" fmla="val 297"/>
                <a:gd name="f311" fmla="val 291"/>
                <a:gd name="f312" fmla="val 322"/>
                <a:gd name="f313" fmla="val 327"/>
                <a:gd name="f314" fmla="val 333"/>
                <a:gd name="f315" fmla="val 344"/>
                <a:gd name="f316" fmla="val 366"/>
                <a:gd name="f317" fmla="val 361"/>
                <a:gd name="f318" fmla="val 354"/>
                <a:gd name="f319" fmla="val 359"/>
                <a:gd name="f320" fmla="val 601"/>
                <a:gd name="f321" fmla="val 457"/>
                <a:gd name="f322" fmla="val 458"/>
                <a:gd name="f323" fmla="val 602"/>
                <a:gd name="f324" fmla="val 460"/>
                <a:gd name="f325" fmla="val 590"/>
                <a:gd name="f326" fmla="val 575"/>
                <a:gd name="f327" fmla="val 461"/>
                <a:gd name="f328" fmla="val 579"/>
                <a:gd name="f329" fmla="val 449"/>
                <a:gd name="f330" fmla="val 588"/>
                <a:gd name="f331" fmla="val 642"/>
                <a:gd name="f332" fmla="val 430"/>
                <a:gd name="f333" fmla="val 630"/>
                <a:gd name="f334" fmla="val 547"/>
                <a:gd name="f335" fmla="val 724"/>
                <a:gd name="f336" fmla="val 541"/>
                <a:gd name="f337" fmla="val 732"/>
                <a:gd name="f338" fmla="val 535"/>
                <a:gd name="f339" fmla="val 733"/>
                <a:gd name="f340" fmla="val 734"/>
                <a:gd name="f341" fmla="val 508"/>
                <a:gd name="f342" fmla="val 722"/>
                <a:gd name="f343" fmla="val 700"/>
                <a:gd name="f344" fmla="val 528"/>
                <a:gd name="f345" fmla="val 696"/>
                <a:gd name="f346" fmla="val 521"/>
                <a:gd name="f347" fmla="val 702"/>
                <a:gd name="f348" fmla="val 549"/>
                <a:gd name="f349" fmla="val 561"/>
                <a:gd name="f350" fmla="val 562"/>
                <a:gd name="f351" fmla="val 555"/>
                <a:gd name="f352" fmla="val 655"/>
                <a:gd name="f353" fmla="val 551"/>
                <a:gd name="f354" fmla="val 657"/>
                <a:gd name="f355" fmla="val 645"/>
                <a:gd name="f356" fmla="val 644"/>
                <a:gd name="f357" fmla="val 542"/>
                <a:gd name="f358" fmla="val 546"/>
                <a:gd name="f359" fmla="val 557"/>
                <a:gd name="f360" fmla="val 639"/>
                <a:gd name="f361" fmla="val 605"/>
                <a:gd name="f362" fmla="val 615"/>
                <a:gd name="f363" fmla="val 629"/>
                <a:gd name="f364" fmla="val 613"/>
                <a:gd name="f365" fmla="val 636"/>
                <a:gd name="f366" fmla="val 634"/>
                <a:gd name="f367" fmla="val 600"/>
                <a:gd name="f368" fmla="val 584"/>
                <a:gd name="f369" fmla="val 589"/>
                <a:gd name="f370" fmla="val 709"/>
                <a:gd name="f371" fmla="val 598"/>
                <a:gd name="f372" fmla="val 599"/>
                <a:gd name="f373" fmla="val 595"/>
                <a:gd name="f374" fmla="val 711"/>
                <a:gd name="f375" fmla="val 591"/>
                <a:gd name="f376" fmla="val 571"/>
                <a:gd name="f377" fmla="val 558"/>
                <a:gd name="f378" fmla="val 717"/>
                <a:gd name="f379" fmla="val 726"/>
                <a:gd name="f380" fmla="val 730"/>
                <a:gd name="f381" fmla="val 593"/>
                <a:gd name="f382" fmla="val 466"/>
                <a:gd name="f383" fmla="val 586"/>
                <a:gd name="f384" fmla="val 481"/>
                <a:gd name="f385" fmla="val 585"/>
                <a:gd name="f386" fmla="val 572"/>
                <a:gd name="f387" fmla="val 574"/>
                <a:gd name="f388" fmla="val 577"/>
                <a:gd name="f389" fmla="val 570"/>
                <a:gd name="f390" fmla="val 552"/>
                <a:gd name="f391" fmla="val 566"/>
                <a:gd name="f392" fmla="val 500"/>
                <a:gd name="f393" fmla="val 559"/>
                <a:gd name="f394" fmla="val 563"/>
                <a:gd name="f395" fmla="val 545"/>
                <a:gd name="f396" fmla="val 516"/>
                <a:gd name="f397" fmla="val 522"/>
                <a:gd name="f398" fmla="val 610"/>
                <a:gd name="f399" fmla="val 663"/>
                <a:gd name="f400" fmla="val 576"/>
                <a:gd name="f401" fmla="val 682"/>
                <a:gd name="f402" fmla="val 723"/>
                <a:gd name="f403" fmla="val 737"/>
                <a:gd name="f404" fmla="val 753"/>
                <a:gd name="f405" fmla="val 531"/>
                <a:gd name="f406" fmla="val 762"/>
                <a:gd name="f407" fmla="val 773"/>
                <a:gd name="f408" fmla="val 777"/>
                <a:gd name="f409" fmla="val 778"/>
                <a:gd name="f410" fmla="val 781"/>
                <a:gd name="f411" fmla="val 530"/>
                <a:gd name="f412" fmla="val 759"/>
                <a:gd name="f413" fmla="val 548"/>
                <a:gd name="f414" fmla="val 757"/>
                <a:gd name="f415" fmla="val 756"/>
                <a:gd name="f416" fmla="val 758"/>
                <a:gd name="f417" fmla="val 754"/>
                <a:gd name="f418" fmla="val 751"/>
                <a:gd name="f419" fmla="val 738"/>
                <a:gd name="f420" fmla="val 540"/>
                <a:gd name="f421" fmla="val 727"/>
                <a:gd name="f422" fmla="val 742"/>
                <a:gd name="f423" fmla="val 712"/>
                <a:gd name="f424" fmla="val 643"/>
                <a:gd name="f425" fmla="val 680"/>
                <a:gd name="f426" fmla="val 659"/>
                <a:gd name="f427" fmla="val 728"/>
                <a:gd name="f428" fmla="val 669"/>
                <a:gd name="f429" fmla="val 675"/>
                <a:gd name="f430" fmla="val 705"/>
                <a:gd name="f431" fmla="val 752"/>
                <a:gd name="f432" fmla="val 710"/>
                <a:gd name="f433" fmla="val 747"/>
                <a:gd name="f434" fmla="val 725"/>
                <a:gd name="f435" fmla="val 720"/>
                <a:gd name="f436" fmla="val 741"/>
                <a:gd name="f437" fmla="val 736"/>
                <a:gd name="f438" fmla="val 735"/>
                <a:gd name="f439" fmla="val 729"/>
                <a:gd name="f440" fmla="val 739"/>
                <a:gd name="f441" fmla="val 701"/>
                <a:gd name="f442" fmla="val 744"/>
                <a:gd name="f443" fmla="val 743"/>
                <a:gd name="f444" fmla="val 677"/>
                <a:gd name="f445" fmla="val 719"/>
                <a:gd name="f446" fmla="val 704"/>
                <a:gd name="f447" fmla="val 670"/>
                <a:gd name="f448" fmla="val 651"/>
                <a:gd name="f449" fmla="val 672"/>
                <a:gd name="f450" fmla="val 679"/>
                <a:gd name="f451" fmla="val 667"/>
                <a:gd name="f452" fmla="val 649"/>
                <a:gd name="f453" fmla="val 647"/>
                <a:gd name="f454" fmla="val 569"/>
                <a:gd name="f455" fmla="val 633"/>
                <a:gd name="f456" fmla="val 628"/>
                <a:gd name="f457" fmla="val 612"/>
                <a:gd name="f458" fmla="val 494"/>
                <a:gd name="f459" fmla="val 945"/>
                <a:gd name="f460" fmla="val 763"/>
                <a:gd name="f461" fmla="val 905"/>
                <a:gd name="f462" fmla="val 952"/>
                <a:gd name="f463" fmla="val 974"/>
                <a:gd name="f464" fmla="val 925"/>
                <a:gd name="f465" fmla="val 975"/>
                <a:gd name="f466" fmla="val 926"/>
                <a:gd name="f467" fmla="val 972"/>
                <a:gd name="f468" fmla="val 898"/>
                <a:gd name="f469" fmla="val 876"/>
                <a:gd name="f470" fmla="val 864"/>
                <a:gd name="f471" fmla="val 319"/>
                <a:gd name="f472" fmla="val 973"/>
                <a:gd name="f473" fmla="val 320"/>
                <a:gd name="f474" fmla="val 321"/>
                <a:gd name="f475" fmla="val 341"/>
                <a:gd name="f476" fmla="val 978"/>
                <a:gd name="f477" fmla="val 1010"/>
                <a:gd name="f478" fmla="val 1014"/>
                <a:gd name="f479" fmla="val 1029"/>
                <a:gd name="f480" fmla="val 1008"/>
                <a:gd name="f481" fmla="val 1101"/>
                <a:gd name="f482" fmla="val 1004"/>
                <a:gd name="f483" fmla="val 1121"/>
                <a:gd name="f484" fmla="val 1022"/>
                <a:gd name="f485" fmla="val 1108"/>
                <a:gd name="f486" fmla="val 1107"/>
                <a:gd name="f487" fmla="val 1091"/>
                <a:gd name="f488" fmla="val 934"/>
                <a:gd name="f489" fmla="val 1042"/>
                <a:gd name="f490" fmla="val 982"/>
                <a:gd name="f491" fmla="val 941"/>
                <a:gd name="f492" fmla="val 987"/>
                <a:gd name="f493" fmla="val 996"/>
                <a:gd name="f494" fmla="val 1003"/>
                <a:gd name="f495" fmla="val 920"/>
                <a:gd name="f496" fmla="val 305"/>
                <a:gd name="f497" fmla="val 294"/>
                <a:gd name="f498" fmla="val 264"/>
                <a:gd name="f499" fmla="val 204"/>
                <a:gd name="f500" fmla="val 154"/>
                <a:gd name="f501" fmla="val 139"/>
                <a:gd name="f502" fmla="val 138"/>
                <a:gd name="f503" fmla="val 125"/>
                <a:gd name="f504" fmla="val 145"/>
                <a:gd name="f505" fmla="val 217"/>
                <a:gd name="f506" fmla="val 326"/>
                <a:gd name="f507" fmla="val 370"/>
                <a:gd name="f508" fmla="val 375"/>
                <a:gd name="f509" fmla="val 379"/>
                <a:gd name="f510" fmla="val 372"/>
                <a:gd name="f511" fmla="val 363"/>
                <a:gd name="f512" fmla="val 362"/>
                <a:gd name="f513" fmla="val 453"/>
                <a:gd name="f514" fmla="val 452"/>
                <a:gd name="f515" fmla="val 433"/>
                <a:gd name="f516" fmla="val 347"/>
                <a:gd name="f517" fmla="val 371"/>
                <a:gd name="f518" fmla="val 406"/>
                <a:gd name="f519" fmla="val 373"/>
                <a:gd name="f520" fmla="val 382"/>
                <a:gd name="f521" fmla="val 409"/>
                <a:gd name="f522" fmla="val 345"/>
                <a:gd name="f523" fmla="val 331"/>
                <a:gd name="f524" fmla="val 356"/>
                <a:gd name="f525" fmla="val 367"/>
                <a:gd name="f526" fmla="val 415"/>
                <a:gd name="f527" fmla="val 442"/>
                <a:gd name="f528" fmla="val 424"/>
                <a:gd name="f529" fmla="val 407"/>
                <a:gd name="f530" fmla="val 587"/>
                <a:gd name="f531" fmla="val 247"/>
                <a:gd name="f532" fmla="val 202"/>
                <a:gd name="f533" fmla="val 164"/>
                <a:gd name="f534" fmla="val 151"/>
                <a:gd name="f535" fmla="val 143"/>
                <a:gd name="f536" fmla="val 130"/>
                <a:gd name="f537" fmla="val 118"/>
                <a:gd name="f538" fmla="val 89"/>
                <a:gd name="f539" fmla="val 84"/>
                <a:gd name="f540" fmla="val 140"/>
                <a:gd name="f541" fmla="val 136"/>
                <a:gd name="f542" fmla="val 478"/>
                <a:gd name="f543" fmla="val 81"/>
                <a:gd name="f544" fmla="val 32"/>
                <a:gd name="f545" fmla="val 12"/>
                <a:gd name="f546" fmla="val 7"/>
                <a:gd name="f547" fmla="val 464"/>
                <a:gd name="f548" fmla="val 4"/>
                <a:gd name="f549" fmla="val 3"/>
                <a:gd name="f550" fmla="val 1"/>
                <a:gd name="f551" fmla="val 2"/>
                <a:gd name="f552" fmla="val 463"/>
                <a:gd name="f553" fmla="val 10"/>
                <a:gd name="f554" fmla="val 30"/>
                <a:gd name="f555" fmla="val 39"/>
                <a:gd name="f556" fmla="val 48"/>
                <a:gd name="f557" fmla="val 506"/>
                <a:gd name="f558" fmla="val 50"/>
                <a:gd name="f559" fmla="val 504"/>
                <a:gd name="f560" fmla="val 52"/>
                <a:gd name="f561" fmla="val 503"/>
                <a:gd name="f562" fmla="val 53"/>
                <a:gd name="f563" fmla="val 44"/>
                <a:gd name="f564" fmla="val 43"/>
                <a:gd name="f565" fmla="val 47"/>
                <a:gd name="f566" fmla="val 49"/>
                <a:gd name="f567" fmla="val 54"/>
                <a:gd name="f568" fmla="val 71"/>
                <a:gd name="f569" fmla="val 96"/>
                <a:gd name="f570" fmla="val 61"/>
                <a:gd name="f571" fmla="val 596"/>
                <a:gd name="f572" fmla="val 115"/>
                <a:gd name="f573" fmla="val 146"/>
                <a:gd name="f574" fmla="val 144"/>
                <a:gd name="f575" fmla="val 86"/>
                <a:gd name="f576" fmla="val 768"/>
                <a:gd name="f577" fmla="val 83"/>
                <a:gd name="f578" fmla="val 82"/>
                <a:gd name="f579" fmla="val 75"/>
                <a:gd name="f580" fmla="val 750"/>
                <a:gd name="f581" fmla="val 77"/>
                <a:gd name="f582" fmla="val 766"/>
                <a:gd name="f583" fmla="val 100"/>
                <a:gd name="f584" fmla="val 771"/>
                <a:gd name="f585" fmla="val 101"/>
                <a:gd name="f586" fmla="val 772"/>
                <a:gd name="f587" fmla="val 99"/>
                <a:gd name="f588" fmla="val 787"/>
                <a:gd name="f589" fmla="val 90"/>
                <a:gd name="f590" fmla="val 92"/>
                <a:gd name="f591" fmla="val 883"/>
                <a:gd name="f592" fmla="val 68"/>
                <a:gd name="f593" fmla="val 66"/>
                <a:gd name="f594" fmla="val 879"/>
                <a:gd name="f595" fmla="val 65"/>
                <a:gd name="f596" fmla="val 64"/>
                <a:gd name="f597" fmla="val 881"/>
                <a:gd name="f598" fmla="val 103"/>
                <a:gd name="f599" fmla="val 119"/>
                <a:gd name="f600" fmla="val 109"/>
                <a:gd name="f601" fmla="val 901"/>
                <a:gd name="f602" fmla="val 908"/>
                <a:gd name="f603" fmla="val 97"/>
                <a:gd name="f604" fmla="val 909"/>
                <a:gd name="f605" fmla="val 910"/>
                <a:gd name="f606" fmla="val 911"/>
                <a:gd name="f607" fmla="val 894"/>
                <a:gd name="f608" fmla="val 906"/>
                <a:gd name="f609" fmla="val 156"/>
                <a:gd name="f610" fmla="val 159"/>
                <a:gd name="f611" fmla="val 900"/>
                <a:gd name="f612" fmla="val 187"/>
                <a:gd name="f613" fmla="val 889"/>
                <a:gd name="f614" fmla="val 189"/>
                <a:gd name="f615" fmla="val 915"/>
                <a:gd name="f616" fmla="val 916"/>
                <a:gd name="f617" fmla="val 190"/>
                <a:gd name="f618" fmla="val 191"/>
                <a:gd name="f619" fmla="val 914"/>
                <a:gd name="f620" fmla="val 208"/>
                <a:gd name="f621" fmla="val 893"/>
                <a:gd name="f622" fmla="val 179"/>
                <a:gd name="f623" fmla="val 877"/>
                <a:gd name="f624" fmla="val 194"/>
                <a:gd name="f625" fmla="val 206"/>
                <a:gd name="f626" fmla="val 207"/>
                <a:gd name="f627" fmla="val 882"/>
                <a:gd name="f628" fmla="val 209"/>
                <a:gd name="f629" fmla="val 853"/>
                <a:gd name="f630" fmla="val 173"/>
                <a:gd name="f631" fmla="val 172"/>
                <a:gd name="f632" fmla="val 860"/>
                <a:gd name="f633" fmla="val 167"/>
                <a:gd name="f634" fmla="val 155"/>
                <a:gd name="f635" fmla="val 148"/>
                <a:gd name="f636" fmla="val 854"/>
                <a:gd name="f637" fmla="val 129"/>
                <a:gd name="f638" fmla="val 128"/>
                <a:gd name="f639" fmla="val 133"/>
                <a:gd name="f640" fmla="val 228"/>
                <a:gd name="f641" fmla="val 229"/>
                <a:gd name="f642" fmla="val 230"/>
                <a:gd name="f643" fmla="val 233"/>
                <a:gd name="f644" fmla="val 261"/>
                <a:gd name="f645" fmla="val 267"/>
                <a:gd name="f646" fmla="val 266"/>
                <a:gd name="f647" fmla="val 242"/>
                <a:gd name="f648" fmla="val 614"/>
                <a:gd name="f649" fmla="val 397"/>
                <a:gd name="f650" fmla="val 627"/>
                <a:gd name="f651" fmla="val 622"/>
                <a:gd name="f652" fmla="val 774"/>
                <a:gd name="f653" fmla="val 839"/>
                <a:gd name="f654" fmla="val 821"/>
                <a:gd name="f655" fmla="val 834"/>
                <a:gd name="f656" fmla="val 835"/>
                <a:gd name="f657" fmla="val 831"/>
                <a:gd name="f658" fmla="val 849"/>
                <a:gd name="f659" fmla="val 846"/>
                <a:gd name="f660" fmla="val 985"/>
                <a:gd name="f661" fmla="val 1059"/>
                <a:gd name="f662" fmla="val 980"/>
                <a:gd name="f663" fmla="val 979"/>
                <a:gd name="f664" fmla="val 1013"/>
                <a:gd name="f665" fmla="val 1016"/>
                <a:gd name="f666" fmla="val 1017"/>
                <a:gd name="f667" fmla="val 1018"/>
                <a:gd name="f668" fmla="val 1112"/>
                <a:gd name="f669" fmla="val 1119"/>
                <a:gd name="f670" fmla="val 1117"/>
                <a:gd name="f671" fmla="val 1098"/>
                <a:gd name="f672" fmla="val 1087"/>
                <a:gd name="f673" fmla="val 1074"/>
                <a:gd name="f674" fmla="val 1057"/>
                <a:gd name="f675" fmla="val 1055"/>
                <a:gd name="f676" fmla="val 1079"/>
                <a:gd name="f677" fmla="val 1073"/>
                <a:gd name="f678" fmla="val 1037"/>
                <a:gd name="f679" fmla="val 1038"/>
                <a:gd name="f680" fmla="val 1039"/>
                <a:gd name="f681" fmla="val 1040"/>
                <a:gd name="f682" fmla="val 1052"/>
                <a:gd name="f683" fmla="val 1066"/>
                <a:gd name="f684" fmla="val 1067"/>
                <a:gd name="f685" fmla="val 1056"/>
                <a:gd name="f686" fmla="val 1082"/>
                <a:gd name="f687" fmla="val 897"/>
                <a:gd name="f688" fmla="val 1090"/>
                <a:gd name="f689" fmla="val 1106"/>
                <a:gd name="f690" fmla="val 1116"/>
                <a:gd name="f691" fmla="val 1145"/>
                <a:gd name="f692" fmla="val 1147"/>
                <a:gd name="f693" fmla="val 1149"/>
                <a:gd name="f694" fmla="val 1137"/>
                <a:gd name="f695" fmla="val 1127"/>
                <a:gd name="f696" fmla="val 1143"/>
                <a:gd name="f697" fmla="val 1163"/>
                <a:gd name="f698" fmla="val 1180"/>
                <a:gd name="f699" fmla="val 1182"/>
                <a:gd name="f700" fmla="val 1181"/>
                <a:gd name="f701" fmla="val 1178"/>
                <a:gd name="f702" fmla="val 1154"/>
                <a:gd name="f703" fmla="val 1156"/>
                <a:gd name="f704" fmla="val 1157"/>
                <a:gd name="f705" fmla="val 1169"/>
                <a:gd name="f706" fmla="val 1146"/>
                <a:gd name="f707" fmla="val 1171"/>
                <a:gd name="f708" fmla="val 1164"/>
                <a:gd name="f709" fmla="val 1162"/>
                <a:gd name="f710" fmla="val 1160"/>
                <a:gd name="f711" fmla="val 1102"/>
                <a:gd name="f712" fmla="val 1100"/>
                <a:gd name="f713" fmla="val 1131"/>
                <a:gd name="f714" fmla="val 1185"/>
                <a:gd name="f715" fmla="val 1150"/>
                <a:gd name="f716" fmla="val 1175"/>
                <a:gd name="f717" fmla="val 1193"/>
                <a:gd name="f718" fmla="val 1197"/>
                <a:gd name="f719" fmla="val 1198"/>
                <a:gd name="f720" fmla="val 1199"/>
                <a:gd name="f721" fmla="val 1203"/>
                <a:gd name="f722" fmla="val 1202"/>
                <a:gd name="f723" fmla="val 1194"/>
                <a:gd name="f724" fmla="val 1196"/>
                <a:gd name="f725" fmla="val 1207"/>
                <a:gd name="f726" fmla="val 1216"/>
                <a:gd name="f727" fmla="val 1236"/>
                <a:gd name="f728" fmla="val 1242"/>
                <a:gd name="f729" fmla="val 1244"/>
                <a:gd name="f730" fmla="val 1245"/>
                <a:gd name="f731" fmla="val 1243"/>
                <a:gd name="f732" fmla="val 1239"/>
                <a:gd name="f733" fmla="val 1234"/>
                <a:gd name="f734" fmla="val 1214"/>
                <a:gd name="f735" fmla="val 1165"/>
                <a:gd name="f736" fmla="val 1110"/>
                <a:gd name="f737" fmla="val 653"/>
                <a:gd name="f738" fmla="val 1128"/>
                <a:gd name="f739" fmla="val 1103"/>
                <a:gd name="f740" fmla="val 1095"/>
                <a:gd name="f741" fmla="val 1083"/>
                <a:gd name="f742" fmla="val 1044"/>
                <a:gd name="f743" fmla="val 999"/>
                <a:gd name="f744" fmla="val 954"/>
                <a:gd name="f745" fmla="val 904"/>
                <a:gd name="f746" fmla="val 874"/>
                <a:gd name="f747" fmla="val 815"/>
                <a:gd name="f748" fmla="val 822"/>
                <a:gd name="f749" fmla="val 861"/>
                <a:gd name="f750" fmla="val 890"/>
                <a:gd name="f751" fmla="val 803"/>
                <a:gd name="f752" fmla="val 364"/>
                <a:gd name="f753" fmla="val 806"/>
                <a:gd name="f754" fmla="val 788"/>
                <a:gd name="f755" fmla="val 376"/>
                <a:gd name="f756" fmla="val 365"/>
                <a:gd name="f757" fmla="val 313"/>
                <a:gd name="f758" fmla="val 328"/>
                <a:gd name="f759" fmla="val 289"/>
                <a:gd name="f760" fmla="val 765"/>
                <a:gd name="f761" fmla="val 270"/>
                <a:gd name="f762" fmla="val 225"/>
                <a:gd name="f763" fmla="val 182"/>
                <a:gd name="f764" fmla="val 786"/>
                <a:gd name="f765" fmla="val 163"/>
                <a:gd name="f766" fmla="val 162"/>
                <a:gd name="f767" fmla="val 168"/>
                <a:gd name="f768" fmla="val 177"/>
                <a:gd name="f769" fmla="val 767"/>
                <a:gd name="f770" fmla="val 170"/>
                <a:gd name="f771" fmla="val 197"/>
                <a:gd name="f772" fmla="val 769"/>
                <a:gd name="f773" fmla="val 748"/>
                <a:gd name="f774" fmla="val 226"/>
                <a:gd name="f775" fmla="val 234"/>
                <a:gd name="f776" fmla="val 249"/>
                <a:gd name="f777" fmla="val 255"/>
                <a:gd name="f778" fmla="val 258"/>
                <a:gd name="f779" fmla="val 259"/>
                <a:gd name="f780" fmla="val 256"/>
                <a:gd name="f781" fmla="val 243"/>
                <a:gd name="f782" fmla="val 212"/>
                <a:gd name="f783" fmla="val 185"/>
                <a:gd name="f784" fmla="val 127"/>
                <a:gd name="f785" fmla="val 108"/>
                <a:gd name="f786" fmla="val 676"/>
                <a:gd name="f787" fmla="val 134"/>
                <a:gd name="f788" fmla="val 656"/>
                <a:gd name="f789" fmla="val 135"/>
                <a:gd name="f790" fmla="val 137"/>
                <a:gd name="f791" fmla="val 131"/>
                <a:gd name="f792" fmla="val 158"/>
                <a:gd name="f793" fmla="val 178"/>
                <a:gd name="f794" fmla="val 201"/>
                <a:gd name="f795" fmla="val 213"/>
                <a:gd name="f796" fmla="val 221"/>
                <a:gd name="f797" fmla="val 241"/>
                <a:gd name="f798" fmla="val 237"/>
                <a:gd name="f799" fmla="val 227"/>
                <a:gd name="f800" fmla="val 216"/>
                <a:gd name="f801" fmla="val 195"/>
                <a:gd name="f802" fmla="val 183"/>
                <a:gd name="f803" fmla="val 176"/>
                <a:gd name="f804" fmla="val 181"/>
                <a:gd name="f805" fmla="val 608"/>
                <a:gd name="f806" fmla="val 556"/>
                <a:gd name="f807" fmla="val 477"/>
                <a:gd name="f808" fmla="val 465"/>
                <a:gd name="f809" fmla="val 11"/>
                <a:gd name="f810" fmla="val 16"/>
                <a:gd name="f811" fmla="val 20"/>
                <a:gd name="f812" fmla="val 22"/>
                <a:gd name="f813" fmla="val 27"/>
                <a:gd name="f814" fmla="val 29"/>
                <a:gd name="f815" fmla="val 31"/>
                <a:gd name="f816" fmla="val 33"/>
                <a:gd name="f817" fmla="val 28"/>
                <a:gd name="f818" fmla="val 603"/>
                <a:gd name="f819" fmla="val 26"/>
                <a:gd name="f820" fmla="val 36"/>
                <a:gd name="f821" fmla="val 40"/>
                <a:gd name="f822" fmla="val 45"/>
                <a:gd name="f823" fmla="val 42"/>
                <a:gd name="f824" fmla="val 41"/>
                <a:gd name="f825" fmla="val 58"/>
                <a:gd name="f826" fmla="val 74"/>
                <a:gd name="f827" fmla="val 106"/>
                <a:gd name="f828" fmla="val 120"/>
                <a:gd name="f829" fmla="val 73"/>
                <a:gd name="f830" fmla="val 340"/>
                <a:gd name="f831" fmla="val 969"/>
                <a:gd name="f832" fmla="val 329"/>
                <a:gd name="f833" fmla="val 970"/>
                <a:gd name="f834" fmla="val 318"/>
                <a:gd name="f835" fmla="val 1118"/>
                <a:gd name="f836" fmla="val 1092"/>
                <a:gd name="f837" fmla="val 413"/>
                <a:gd name="f838" fmla="val 1096"/>
                <a:gd name="f839" fmla="val 1085"/>
                <a:gd name="f840" fmla="val 1064"/>
                <a:gd name="f841" fmla="val 350"/>
                <a:gd name="f842" fmla="val 1050"/>
                <a:gd name="f843" fmla="val 330"/>
                <a:gd name="f844" fmla="val 1054"/>
                <a:gd name="f845" fmla="val 317"/>
                <a:gd name="f846" fmla="val 1063"/>
                <a:gd name="f847" fmla="val 332"/>
                <a:gd name="f848" fmla="val 1068"/>
                <a:gd name="f849" fmla="val 1076"/>
                <a:gd name="f850" fmla="val 1093"/>
                <a:gd name="f851" fmla="val 308"/>
                <a:gd name="f852" fmla="val 1072"/>
                <a:gd name="f853" fmla="val 1035"/>
                <a:gd name="f854" fmla="val 300"/>
                <a:gd name="f855" fmla="val 1028"/>
                <a:gd name="f856" fmla="val 1027"/>
                <a:gd name="f857" fmla="val 1023"/>
                <a:gd name="f858" fmla="val 324"/>
                <a:gd name="f859" fmla="val 1024"/>
                <a:gd name="f860" fmla="val 293"/>
                <a:gd name="f861" fmla="val 1049"/>
                <a:gd name="f862" fmla="val 282"/>
                <a:gd name="f863" fmla="val 1045"/>
                <a:gd name="f864" fmla="val 279"/>
                <a:gd name="f865" fmla="val 277"/>
                <a:gd name="f866" fmla="val 1047"/>
                <a:gd name="f867" fmla="val 288"/>
                <a:gd name="f868" fmla="val 1019"/>
                <a:gd name="f869" fmla="val 286"/>
                <a:gd name="f870" fmla="val 299"/>
                <a:gd name="f871" fmla="val 971"/>
                <a:gd name="f872" fmla="val 964"/>
                <a:gd name="f873" fmla="val 334"/>
                <a:gd name="f874" fmla="val 339"/>
                <a:gd name="f875" fmla="val 939"/>
                <a:gd name="f876" fmla="val 352"/>
                <a:gd name="f877" fmla="val 947"/>
                <a:gd name="f878" fmla="val 991"/>
                <a:gd name="f879" fmla="val 374"/>
                <a:gd name="f880" fmla="val 959"/>
                <a:gd name="f881" fmla="val 960"/>
                <a:gd name="f882" fmla="val 388"/>
                <a:gd name="f883" fmla="val 962"/>
                <a:gd name="f884" fmla="val 957"/>
                <a:gd name="f885" fmla="val 961"/>
                <a:gd name="f886" fmla="val 1006"/>
                <a:gd name="f887" fmla="val 1002"/>
                <a:gd name="f888" fmla="val 1011"/>
                <a:gd name="f889" fmla="val 538"/>
                <a:gd name="f890" fmla="val 1061"/>
                <a:gd name="f891" fmla="val 1070"/>
                <a:gd name="f892" fmla="val 1097"/>
                <a:gd name="f893" fmla="val 1099"/>
                <a:gd name="f894" fmla="val 1104"/>
                <a:gd name="f895" fmla="val 912"/>
                <a:gd name="f896" fmla="val 891"/>
                <a:gd name="f897" fmla="val 357"/>
                <a:gd name="f898" fmla="val 929"/>
                <a:gd name="f899" fmla="val 958"/>
                <a:gd name="f900" fmla="val 951"/>
                <a:gd name="f901" fmla="val 928"/>
                <a:gd name="f902" fmla="val 276"/>
                <a:gd name="f903" fmla="val 250"/>
                <a:gd name="f904" fmla="val 161"/>
                <a:gd name="f905" fmla="val 149"/>
                <a:gd name="f906" fmla="val 147"/>
                <a:gd name="f907" fmla="val 184"/>
                <a:gd name="f908" fmla="val 224"/>
                <a:gd name="f909" fmla="val 244"/>
                <a:gd name="f910" fmla="val 236"/>
                <a:gd name="f911" fmla="val 272"/>
                <a:gd name="f912" fmla="val 285"/>
                <a:gd name="f913" fmla="val 283"/>
                <a:gd name="f914" fmla="val 353"/>
                <a:gd name="f915" fmla="val 307"/>
                <a:gd name="f916" fmla="val 312"/>
                <a:gd name="f917" fmla="val 275"/>
                <a:gd name="f918" fmla="val 273"/>
                <a:gd name="f919" fmla="val 287"/>
                <a:gd name="f920" fmla="val 210"/>
                <a:gd name="f921" fmla="val 199"/>
                <a:gd name="f922" fmla="val 205"/>
                <a:gd name="f923" fmla="val 278"/>
                <a:gd name="f924" fmla="val 192"/>
                <a:gd name="f925" fmla="val 301"/>
                <a:gd name="f926" fmla="val 222"/>
                <a:gd name="f927" fmla="val 309"/>
                <a:gd name="f928" fmla="val 223"/>
                <a:gd name="f929" fmla="val 219"/>
                <a:gd name="f930" fmla="val 218"/>
                <a:gd name="f931" fmla="val 211"/>
                <a:gd name="f932" fmla="val 174"/>
                <a:gd name="f933" fmla="val 295"/>
                <a:gd name="f934" fmla="val 153"/>
                <a:gd name="f935" fmla="val 169"/>
                <a:gd name="f936" fmla="val 160"/>
                <a:gd name="f937" fmla="val 150"/>
                <a:gd name="f938" fmla="val 142"/>
                <a:gd name="f939" fmla="val 761"/>
                <a:gd name="f940" fmla="+- 0 0 -90"/>
                <a:gd name="f941" fmla="*/ f4 1 1246"/>
                <a:gd name="f942" fmla="*/ f5 1 1065"/>
                <a:gd name="f943" fmla="val f6"/>
                <a:gd name="f944" fmla="val f7"/>
                <a:gd name="f945" fmla="val f8"/>
                <a:gd name="f946" fmla="*/ f940 f0 1"/>
                <a:gd name="f947" fmla="+- f945 0 f943"/>
                <a:gd name="f948" fmla="+- f944 0 f943"/>
                <a:gd name="f949" fmla="*/ f946 1 f3"/>
                <a:gd name="f950" fmla="*/ f948 1 1246"/>
                <a:gd name="f951" fmla="*/ f947 1 1065"/>
                <a:gd name="f952" fmla="*/ 578 f948 1"/>
                <a:gd name="f953" fmla="*/ 529 f947 1"/>
                <a:gd name="f954" fmla="*/ 625 f948 1"/>
                <a:gd name="f955" fmla="*/ 422 f947 1"/>
                <a:gd name="f956" fmla="*/ 695 f948 1"/>
                <a:gd name="f957" fmla="*/ 472 f947 1"/>
                <a:gd name="f958" fmla="*/ 486 f948 1"/>
                <a:gd name="f959" fmla="*/ 507 f947 1"/>
                <a:gd name="f960" fmla="*/ 511 f948 1"/>
                <a:gd name="f961" fmla="*/ 451 f947 1"/>
                <a:gd name="f962" fmla="*/ 892 f948 1"/>
                <a:gd name="f963" fmla="*/ 843 f947 1"/>
                <a:gd name="f964" fmla="*/ 1007 f948 1"/>
                <a:gd name="f965" fmla="*/ 686 f947 1"/>
                <a:gd name="f966" fmla="*/ 865 f948 1"/>
                <a:gd name="f967" fmla="*/ 718 f947 1"/>
                <a:gd name="f968" fmla="*/ 808 f948 1"/>
                <a:gd name="f969" fmla="*/ 845 f947 1"/>
                <a:gd name="f970" fmla="*/ 456 f948 1"/>
                <a:gd name="f971" fmla="*/ 811 f947 1"/>
                <a:gd name="f972" fmla="*/ 405 f948 1"/>
                <a:gd name="f973" fmla="*/ 695 f947 1"/>
                <a:gd name="f974" fmla="*/ 291 f948 1"/>
                <a:gd name="f975" fmla="*/ 796 f947 1"/>
                <a:gd name="f976" fmla="*/ 618 f948 1"/>
                <a:gd name="f977" fmla="*/ 458 f947 1"/>
                <a:gd name="f978" fmla="*/ 518 f948 1"/>
                <a:gd name="f979" fmla="*/ 733 f947 1"/>
                <a:gd name="f980" fmla="*/ 562 f948 1"/>
                <a:gd name="f981" fmla="*/ 690 f947 1"/>
                <a:gd name="f982" fmla="*/ 584 f948 1"/>
                <a:gd name="f983" fmla="*/ 684 f947 1"/>
                <a:gd name="f984" fmla="*/ 484 f948 1"/>
                <a:gd name="f985" fmla="*/ 591 f947 1"/>
                <a:gd name="f986" fmla="*/ 492 f948 1"/>
                <a:gd name="f987" fmla="*/ 571 f947 1"/>
                <a:gd name="f988" fmla="*/ 522 f948 1"/>
                <a:gd name="f989" fmla="*/ 547 f947 1"/>
                <a:gd name="f990" fmla="*/ 762 f948 1"/>
                <a:gd name="f991" fmla="*/ 531 f947 1"/>
                <a:gd name="f992" fmla="*/ 742 f948 1"/>
                <a:gd name="f993" fmla="*/ 606 f947 1"/>
                <a:gd name="f994" fmla="*/ 741 f948 1"/>
                <a:gd name="f995" fmla="*/ 681 f948 1"/>
                <a:gd name="f996" fmla="*/ 714 f947 1"/>
                <a:gd name="f997" fmla="*/ 527 f948 1"/>
                <a:gd name="f998" fmla="*/ 602 f947 1"/>
                <a:gd name="f999" fmla="*/ 498 f948 1"/>
                <a:gd name="f1000" fmla="*/ 595 f947 1"/>
                <a:gd name="f1001" fmla="*/ 852 f948 1"/>
                <a:gd name="f1002" fmla="*/ 978 f947 1"/>
                <a:gd name="f1003" fmla="*/ 316 f948 1"/>
                <a:gd name="f1004" fmla="*/ 1003 f947 1"/>
                <a:gd name="f1005" fmla="*/ 482 f948 1"/>
                <a:gd name="f1006" fmla="*/ 370 f947 1"/>
                <a:gd name="f1007" fmla="*/ 420 f948 1"/>
                <a:gd name="f1008" fmla="*/ 443 f947 1"/>
                <a:gd name="f1009" fmla="*/ 84 f948 1"/>
                <a:gd name="f1010" fmla="*/ 642 f947 1"/>
                <a:gd name="f1011" fmla="*/ 47 f948 1"/>
                <a:gd name="f1012" fmla="*/ 540 f947 1"/>
                <a:gd name="f1013" fmla="*/ 90 f948 1"/>
                <a:gd name="f1014" fmla="*/ 859 f947 1"/>
                <a:gd name="f1015" fmla="*/ 179 f948 1"/>
                <a:gd name="f1016" fmla="*/ 878 f947 1"/>
                <a:gd name="f1017" fmla="*/ 267 f948 1"/>
                <a:gd name="f1018" fmla="*/ 734 f947 1"/>
                <a:gd name="f1019" fmla="*/ 438 f948 1"/>
                <a:gd name="f1020" fmla="*/ 633 f947 1"/>
                <a:gd name="f1021" fmla="*/ 849 f948 1"/>
                <a:gd name="f1022" fmla="*/ 624 f947 1"/>
                <a:gd name="f1023" fmla="*/ 1057 f948 1"/>
                <a:gd name="f1024" fmla="*/ 1147 f948 1"/>
                <a:gd name="f1025" fmla="*/ 908 f947 1"/>
                <a:gd name="f1026" fmla="*/ 1185 f948 1"/>
                <a:gd name="f1027" fmla="*/ 646 f947 1"/>
                <a:gd name="f1028" fmla="*/ 1242 f948 1"/>
                <a:gd name="f1029" fmla="*/ 815 f948 1"/>
                <a:gd name="f1030" fmla="*/ 587 f947 1"/>
                <a:gd name="f1031" fmla="*/ 823 f948 1"/>
                <a:gd name="f1032" fmla="*/ 371 f947 1"/>
                <a:gd name="f1033" fmla="*/ 743 f948 1"/>
                <a:gd name="f1034" fmla="*/ 328 f947 1"/>
                <a:gd name="f1035" fmla="*/ 226 f947 1"/>
                <a:gd name="f1036" fmla="*/ 701 f948 1"/>
                <a:gd name="f1037" fmla="*/ 128 f947 1"/>
                <a:gd name="f1038" fmla="*/ 623 f948 1"/>
                <a:gd name="f1039" fmla="*/ 181 f947 1"/>
                <a:gd name="f1040" fmla="*/ 545 f948 1"/>
                <a:gd name="f1041" fmla="*/ 503 f948 1"/>
                <a:gd name="f1042" fmla="*/ 609 f948 1"/>
                <a:gd name="f1043" fmla="*/ 30 f947 1"/>
                <a:gd name="f1044" fmla="*/ 630 f948 1"/>
                <a:gd name="f1045" fmla="*/ 71 f947 1"/>
                <a:gd name="f1046" fmla="*/ 0 f947 1"/>
                <a:gd name="f1047" fmla="*/ 321 f947 1"/>
                <a:gd name="f1048" fmla="*/ 934 f948 1"/>
                <a:gd name="f1049" fmla="*/ 332 f947 1"/>
                <a:gd name="f1050" fmla="*/ 890 f948 1"/>
                <a:gd name="f1051" fmla="*/ 515 f947 1"/>
                <a:gd name="f1052" fmla="*/ 912 f948 1"/>
                <a:gd name="f1053" fmla="*/ 372 f947 1"/>
                <a:gd name="f1054" fmla="*/ 276 f948 1"/>
                <a:gd name="f1055" fmla="*/ 329 f947 1"/>
                <a:gd name="f1056" fmla="*/ 357 f948 1"/>
                <a:gd name="f1057" fmla="*/ 514 f947 1"/>
                <a:gd name="f1058" fmla="*/ 275 f948 1"/>
                <a:gd name="f1059" fmla="*/ 308 f947 1"/>
                <a:gd name="f1060" fmla="*/ 192 f948 1"/>
                <a:gd name="f1061" fmla="*/ 360 f948 1"/>
                <a:gd name="f1062" fmla="*/ 359 f947 1"/>
                <a:gd name="f1063" fmla="*/ 793 f947 1"/>
                <a:gd name="f1064" fmla="+- f949 0 f1"/>
                <a:gd name="f1065" fmla="*/ f952 1 1246"/>
                <a:gd name="f1066" fmla="*/ f953 1 1065"/>
                <a:gd name="f1067" fmla="*/ f954 1 1246"/>
                <a:gd name="f1068" fmla="*/ f955 1 1065"/>
                <a:gd name="f1069" fmla="*/ f956 1 1246"/>
                <a:gd name="f1070" fmla="*/ f957 1 1065"/>
                <a:gd name="f1071" fmla="*/ f958 1 1246"/>
                <a:gd name="f1072" fmla="*/ f959 1 1065"/>
                <a:gd name="f1073" fmla="*/ f960 1 1246"/>
                <a:gd name="f1074" fmla="*/ f961 1 1065"/>
                <a:gd name="f1075" fmla="*/ f962 1 1246"/>
                <a:gd name="f1076" fmla="*/ f963 1 1065"/>
                <a:gd name="f1077" fmla="*/ f964 1 1246"/>
                <a:gd name="f1078" fmla="*/ f965 1 1065"/>
                <a:gd name="f1079" fmla="*/ f966 1 1246"/>
                <a:gd name="f1080" fmla="*/ f967 1 1065"/>
                <a:gd name="f1081" fmla="*/ f968 1 1246"/>
                <a:gd name="f1082" fmla="*/ f969 1 1065"/>
                <a:gd name="f1083" fmla="*/ f970 1 1246"/>
                <a:gd name="f1084" fmla="*/ f971 1 1065"/>
                <a:gd name="f1085" fmla="*/ f972 1 1246"/>
                <a:gd name="f1086" fmla="*/ f973 1 1065"/>
                <a:gd name="f1087" fmla="*/ f974 1 1246"/>
                <a:gd name="f1088" fmla="*/ f975 1 1065"/>
                <a:gd name="f1089" fmla="*/ f976 1 1246"/>
                <a:gd name="f1090" fmla="*/ f977 1 1065"/>
                <a:gd name="f1091" fmla="*/ f978 1 1246"/>
                <a:gd name="f1092" fmla="*/ f979 1 1065"/>
                <a:gd name="f1093" fmla="*/ f980 1 1246"/>
                <a:gd name="f1094" fmla="*/ f981 1 1065"/>
                <a:gd name="f1095" fmla="*/ f982 1 1246"/>
                <a:gd name="f1096" fmla="*/ f983 1 1065"/>
                <a:gd name="f1097" fmla="*/ f984 1 1246"/>
                <a:gd name="f1098" fmla="*/ f985 1 1065"/>
                <a:gd name="f1099" fmla="*/ f986 1 1246"/>
                <a:gd name="f1100" fmla="*/ f987 1 1065"/>
                <a:gd name="f1101" fmla="*/ f988 1 1246"/>
                <a:gd name="f1102" fmla="*/ f989 1 1065"/>
                <a:gd name="f1103" fmla="*/ f990 1 1246"/>
                <a:gd name="f1104" fmla="*/ f991 1 1065"/>
                <a:gd name="f1105" fmla="*/ f992 1 1246"/>
                <a:gd name="f1106" fmla="*/ f993 1 1065"/>
                <a:gd name="f1107" fmla="*/ f994 1 1246"/>
                <a:gd name="f1108" fmla="*/ f995 1 1246"/>
                <a:gd name="f1109" fmla="*/ f996 1 1065"/>
                <a:gd name="f1110" fmla="*/ f997 1 1246"/>
                <a:gd name="f1111" fmla="*/ f998 1 1065"/>
                <a:gd name="f1112" fmla="*/ f999 1 1246"/>
                <a:gd name="f1113" fmla="*/ f1000 1 1065"/>
                <a:gd name="f1114" fmla="*/ f1001 1 1246"/>
                <a:gd name="f1115" fmla="*/ f1002 1 1065"/>
                <a:gd name="f1116" fmla="*/ f1003 1 1246"/>
                <a:gd name="f1117" fmla="*/ f1004 1 1065"/>
                <a:gd name="f1118" fmla="*/ f1005 1 1246"/>
                <a:gd name="f1119" fmla="*/ f1006 1 1065"/>
                <a:gd name="f1120" fmla="*/ f1007 1 1246"/>
                <a:gd name="f1121" fmla="*/ f1008 1 1065"/>
                <a:gd name="f1122" fmla="*/ f1009 1 1246"/>
                <a:gd name="f1123" fmla="*/ f1010 1 1065"/>
                <a:gd name="f1124" fmla="*/ f1011 1 1246"/>
                <a:gd name="f1125" fmla="*/ f1012 1 1065"/>
                <a:gd name="f1126" fmla="*/ f1013 1 1246"/>
                <a:gd name="f1127" fmla="*/ f1014 1 1065"/>
                <a:gd name="f1128" fmla="*/ f1015 1 1246"/>
                <a:gd name="f1129" fmla="*/ f1016 1 1065"/>
                <a:gd name="f1130" fmla="*/ f1017 1 1246"/>
                <a:gd name="f1131" fmla="*/ f1018 1 1065"/>
                <a:gd name="f1132" fmla="*/ f1019 1 1246"/>
                <a:gd name="f1133" fmla="*/ f1020 1 1065"/>
                <a:gd name="f1134" fmla="*/ f1021 1 1246"/>
                <a:gd name="f1135" fmla="*/ f1022 1 1065"/>
                <a:gd name="f1136" fmla="*/ f1023 1 1246"/>
                <a:gd name="f1137" fmla="*/ f1024 1 1246"/>
                <a:gd name="f1138" fmla="*/ f1025 1 1065"/>
                <a:gd name="f1139" fmla="*/ f1026 1 1246"/>
                <a:gd name="f1140" fmla="*/ f1027 1 1065"/>
                <a:gd name="f1141" fmla="*/ f1028 1 1246"/>
                <a:gd name="f1142" fmla="*/ f1029 1 1246"/>
                <a:gd name="f1143" fmla="*/ f1030 1 1065"/>
                <a:gd name="f1144" fmla="*/ f1031 1 1246"/>
                <a:gd name="f1145" fmla="*/ f1032 1 1065"/>
                <a:gd name="f1146" fmla="*/ f1033 1 1246"/>
                <a:gd name="f1147" fmla="*/ f1034 1 1065"/>
                <a:gd name="f1148" fmla="*/ f1035 1 1065"/>
                <a:gd name="f1149" fmla="*/ f1036 1 1246"/>
                <a:gd name="f1150" fmla="*/ f1037 1 1065"/>
                <a:gd name="f1151" fmla="*/ f1038 1 1246"/>
                <a:gd name="f1152" fmla="*/ f1039 1 1065"/>
                <a:gd name="f1153" fmla="*/ f1040 1 1246"/>
                <a:gd name="f1154" fmla="*/ f1041 1 1246"/>
                <a:gd name="f1155" fmla="*/ f1042 1 1246"/>
                <a:gd name="f1156" fmla="*/ f1043 1 1065"/>
                <a:gd name="f1157" fmla="*/ f1044 1 1246"/>
                <a:gd name="f1158" fmla="*/ f1045 1 1065"/>
                <a:gd name="f1159" fmla="*/ f1046 1 1065"/>
                <a:gd name="f1160" fmla="*/ f1047 1 1065"/>
                <a:gd name="f1161" fmla="*/ f1048 1 1246"/>
                <a:gd name="f1162" fmla="*/ f1049 1 1065"/>
                <a:gd name="f1163" fmla="*/ f1050 1 1246"/>
                <a:gd name="f1164" fmla="*/ f1051 1 1065"/>
                <a:gd name="f1165" fmla="*/ f1052 1 1246"/>
                <a:gd name="f1166" fmla="*/ f1053 1 1065"/>
                <a:gd name="f1167" fmla="*/ f1054 1 1246"/>
                <a:gd name="f1168" fmla="*/ f1055 1 1065"/>
                <a:gd name="f1169" fmla="*/ f1056 1 1246"/>
                <a:gd name="f1170" fmla="*/ f1057 1 1065"/>
                <a:gd name="f1171" fmla="*/ f1058 1 1246"/>
                <a:gd name="f1172" fmla="*/ f1059 1 1065"/>
                <a:gd name="f1173" fmla="*/ f1060 1 1246"/>
                <a:gd name="f1174" fmla="*/ f1061 1 1246"/>
                <a:gd name="f1175" fmla="*/ f1062 1 1065"/>
                <a:gd name="f1176" fmla="*/ f1063 1 1065"/>
                <a:gd name="f1177" fmla="*/ 0 1 f950"/>
                <a:gd name="f1178" fmla="*/ f944 1 f950"/>
                <a:gd name="f1179" fmla="*/ 0 1 f951"/>
                <a:gd name="f1180" fmla="*/ f945 1 f951"/>
                <a:gd name="f1181" fmla="*/ f1065 1 f950"/>
                <a:gd name="f1182" fmla="*/ f1066 1 f951"/>
                <a:gd name="f1183" fmla="*/ f1067 1 f950"/>
                <a:gd name="f1184" fmla="*/ f1068 1 f951"/>
                <a:gd name="f1185" fmla="*/ f1069 1 f950"/>
                <a:gd name="f1186" fmla="*/ f1070 1 f951"/>
                <a:gd name="f1187" fmla="*/ f1071 1 f950"/>
                <a:gd name="f1188" fmla="*/ f1072 1 f951"/>
                <a:gd name="f1189" fmla="*/ f1073 1 f950"/>
                <a:gd name="f1190" fmla="*/ f1074 1 f951"/>
                <a:gd name="f1191" fmla="*/ f1075 1 f950"/>
                <a:gd name="f1192" fmla="*/ f1076 1 f951"/>
                <a:gd name="f1193" fmla="*/ f1077 1 f950"/>
                <a:gd name="f1194" fmla="*/ f1078 1 f951"/>
                <a:gd name="f1195" fmla="*/ f1079 1 f950"/>
                <a:gd name="f1196" fmla="*/ f1080 1 f951"/>
                <a:gd name="f1197" fmla="*/ f1081 1 f950"/>
                <a:gd name="f1198" fmla="*/ f1082 1 f951"/>
                <a:gd name="f1199" fmla="*/ f1083 1 f950"/>
                <a:gd name="f1200" fmla="*/ f1084 1 f951"/>
                <a:gd name="f1201" fmla="*/ f1085 1 f950"/>
                <a:gd name="f1202" fmla="*/ f1086 1 f951"/>
                <a:gd name="f1203" fmla="*/ f1087 1 f950"/>
                <a:gd name="f1204" fmla="*/ f1088 1 f951"/>
                <a:gd name="f1205" fmla="*/ f1089 1 f950"/>
                <a:gd name="f1206" fmla="*/ f1090 1 f951"/>
                <a:gd name="f1207" fmla="*/ f1091 1 f950"/>
                <a:gd name="f1208" fmla="*/ f1092 1 f951"/>
                <a:gd name="f1209" fmla="*/ f1093 1 f950"/>
                <a:gd name="f1210" fmla="*/ f1094 1 f951"/>
                <a:gd name="f1211" fmla="*/ f1095 1 f950"/>
                <a:gd name="f1212" fmla="*/ f1096 1 f951"/>
                <a:gd name="f1213" fmla="*/ f1097 1 f950"/>
                <a:gd name="f1214" fmla="*/ f1098 1 f951"/>
                <a:gd name="f1215" fmla="*/ f1099 1 f950"/>
                <a:gd name="f1216" fmla="*/ f1100 1 f951"/>
                <a:gd name="f1217" fmla="*/ f1101 1 f950"/>
                <a:gd name="f1218" fmla="*/ f1102 1 f951"/>
                <a:gd name="f1219" fmla="*/ f1103 1 f950"/>
                <a:gd name="f1220" fmla="*/ f1104 1 f951"/>
                <a:gd name="f1221" fmla="*/ f1105 1 f950"/>
                <a:gd name="f1222" fmla="*/ f1106 1 f951"/>
                <a:gd name="f1223" fmla="*/ f1107 1 f950"/>
                <a:gd name="f1224" fmla="*/ f1108 1 f950"/>
                <a:gd name="f1225" fmla="*/ f1109 1 f951"/>
                <a:gd name="f1226" fmla="*/ f1110 1 f950"/>
                <a:gd name="f1227" fmla="*/ f1111 1 f951"/>
                <a:gd name="f1228" fmla="*/ f1112 1 f950"/>
                <a:gd name="f1229" fmla="*/ f1113 1 f951"/>
                <a:gd name="f1230" fmla="*/ f1114 1 f950"/>
                <a:gd name="f1231" fmla="*/ f1115 1 f951"/>
                <a:gd name="f1232" fmla="*/ f1116 1 f950"/>
                <a:gd name="f1233" fmla="*/ f1117 1 f951"/>
                <a:gd name="f1234" fmla="*/ f1118 1 f950"/>
                <a:gd name="f1235" fmla="*/ f1119 1 f951"/>
                <a:gd name="f1236" fmla="*/ f1120 1 f950"/>
                <a:gd name="f1237" fmla="*/ f1121 1 f951"/>
                <a:gd name="f1238" fmla="*/ f1122 1 f950"/>
                <a:gd name="f1239" fmla="*/ f1123 1 f951"/>
                <a:gd name="f1240" fmla="*/ f1124 1 f950"/>
                <a:gd name="f1241" fmla="*/ f1125 1 f951"/>
                <a:gd name="f1242" fmla="*/ f1126 1 f950"/>
                <a:gd name="f1243" fmla="*/ f1127 1 f951"/>
                <a:gd name="f1244" fmla="*/ f1128 1 f950"/>
                <a:gd name="f1245" fmla="*/ f1129 1 f951"/>
                <a:gd name="f1246" fmla="*/ f1130 1 f950"/>
                <a:gd name="f1247" fmla="*/ f1131 1 f951"/>
                <a:gd name="f1248" fmla="*/ f1132 1 f950"/>
                <a:gd name="f1249" fmla="*/ f1133 1 f951"/>
                <a:gd name="f1250" fmla="*/ f1134 1 f950"/>
                <a:gd name="f1251" fmla="*/ f1135 1 f951"/>
                <a:gd name="f1252" fmla="*/ f1136 1 f950"/>
                <a:gd name="f1253" fmla="*/ f1137 1 f950"/>
                <a:gd name="f1254" fmla="*/ f1138 1 f951"/>
                <a:gd name="f1255" fmla="*/ f1139 1 f950"/>
                <a:gd name="f1256" fmla="*/ f1140 1 f951"/>
                <a:gd name="f1257" fmla="*/ f1141 1 f950"/>
                <a:gd name="f1258" fmla="*/ f1142 1 f950"/>
                <a:gd name="f1259" fmla="*/ f1143 1 f951"/>
                <a:gd name="f1260" fmla="*/ f1144 1 f950"/>
                <a:gd name="f1261" fmla="*/ f1145 1 f951"/>
                <a:gd name="f1262" fmla="*/ f1146 1 f950"/>
                <a:gd name="f1263" fmla="*/ f1147 1 f951"/>
                <a:gd name="f1264" fmla="*/ f1148 1 f951"/>
                <a:gd name="f1265" fmla="*/ f1149 1 f950"/>
                <a:gd name="f1266" fmla="*/ f1150 1 f951"/>
                <a:gd name="f1267" fmla="*/ f1151 1 f950"/>
                <a:gd name="f1268" fmla="*/ f1152 1 f951"/>
                <a:gd name="f1269" fmla="*/ f1153 1 f950"/>
                <a:gd name="f1270" fmla="*/ f1154 1 f950"/>
                <a:gd name="f1271" fmla="*/ f1155 1 f950"/>
                <a:gd name="f1272" fmla="*/ f1156 1 f951"/>
                <a:gd name="f1273" fmla="*/ f1157 1 f950"/>
                <a:gd name="f1274" fmla="*/ f1158 1 f951"/>
                <a:gd name="f1275" fmla="*/ f1159 1 f951"/>
                <a:gd name="f1276" fmla="*/ f1160 1 f951"/>
                <a:gd name="f1277" fmla="*/ f1161 1 f950"/>
                <a:gd name="f1278" fmla="*/ f1162 1 f951"/>
                <a:gd name="f1279" fmla="*/ f1163 1 f950"/>
                <a:gd name="f1280" fmla="*/ f1164 1 f951"/>
                <a:gd name="f1281" fmla="*/ f1165 1 f950"/>
                <a:gd name="f1282" fmla="*/ f1166 1 f951"/>
                <a:gd name="f1283" fmla="*/ f1167 1 f950"/>
                <a:gd name="f1284" fmla="*/ f1168 1 f951"/>
                <a:gd name="f1285" fmla="*/ f1169 1 f950"/>
                <a:gd name="f1286" fmla="*/ f1170 1 f951"/>
                <a:gd name="f1287" fmla="*/ f1171 1 f950"/>
                <a:gd name="f1288" fmla="*/ f1172 1 f951"/>
                <a:gd name="f1289" fmla="*/ f1173 1 f950"/>
                <a:gd name="f1290" fmla="*/ f1174 1 f950"/>
                <a:gd name="f1291" fmla="*/ f1175 1 f951"/>
                <a:gd name="f1292" fmla="*/ f1176 1 f951"/>
                <a:gd name="f1293" fmla="*/ f1177 f941 1"/>
                <a:gd name="f1294" fmla="*/ f1178 f941 1"/>
                <a:gd name="f1295" fmla="*/ f1180 f942 1"/>
                <a:gd name="f1296" fmla="*/ f1179 f942 1"/>
                <a:gd name="f1297" fmla="*/ f1181 f941 1"/>
                <a:gd name="f1298" fmla="*/ f1182 f942 1"/>
                <a:gd name="f1299" fmla="*/ f1183 f941 1"/>
                <a:gd name="f1300" fmla="*/ f1184 f942 1"/>
                <a:gd name="f1301" fmla="*/ f1185 f941 1"/>
                <a:gd name="f1302" fmla="*/ f1186 f942 1"/>
                <a:gd name="f1303" fmla="*/ f1187 f941 1"/>
                <a:gd name="f1304" fmla="*/ f1188 f942 1"/>
                <a:gd name="f1305" fmla="*/ f1189 f941 1"/>
                <a:gd name="f1306" fmla="*/ f1190 f942 1"/>
                <a:gd name="f1307" fmla="*/ f1191 f941 1"/>
                <a:gd name="f1308" fmla="*/ f1192 f942 1"/>
                <a:gd name="f1309" fmla="*/ f1193 f941 1"/>
                <a:gd name="f1310" fmla="*/ f1194 f942 1"/>
                <a:gd name="f1311" fmla="*/ f1195 f941 1"/>
                <a:gd name="f1312" fmla="*/ f1196 f942 1"/>
                <a:gd name="f1313" fmla="*/ f1197 f941 1"/>
                <a:gd name="f1314" fmla="*/ f1198 f942 1"/>
                <a:gd name="f1315" fmla="*/ f1199 f941 1"/>
                <a:gd name="f1316" fmla="*/ f1200 f942 1"/>
                <a:gd name="f1317" fmla="*/ f1201 f941 1"/>
                <a:gd name="f1318" fmla="*/ f1202 f942 1"/>
                <a:gd name="f1319" fmla="*/ f1203 f941 1"/>
                <a:gd name="f1320" fmla="*/ f1204 f942 1"/>
                <a:gd name="f1321" fmla="*/ f1205 f941 1"/>
                <a:gd name="f1322" fmla="*/ f1206 f942 1"/>
                <a:gd name="f1323" fmla="*/ f1207 f941 1"/>
                <a:gd name="f1324" fmla="*/ f1208 f942 1"/>
                <a:gd name="f1325" fmla="*/ f1209 f941 1"/>
                <a:gd name="f1326" fmla="*/ f1210 f942 1"/>
                <a:gd name="f1327" fmla="*/ f1211 f941 1"/>
                <a:gd name="f1328" fmla="*/ f1212 f942 1"/>
                <a:gd name="f1329" fmla="*/ f1213 f941 1"/>
                <a:gd name="f1330" fmla="*/ f1214 f942 1"/>
                <a:gd name="f1331" fmla="*/ f1215 f941 1"/>
                <a:gd name="f1332" fmla="*/ f1216 f942 1"/>
                <a:gd name="f1333" fmla="*/ f1217 f941 1"/>
                <a:gd name="f1334" fmla="*/ f1218 f942 1"/>
                <a:gd name="f1335" fmla="*/ f1219 f941 1"/>
                <a:gd name="f1336" fmla="*/ f1220 f942 1"/>
                <a:gd name="f1337" fmla="*/ f1221 f941 1"/>
                <a:gd name="f1338" fmla="*/ f1222 f942 1"/>
                <a:gd name="f1339" fmla="*/ f1223 f941 1"/>
                <a:gd name="f1340" fmla="*/ f1224 f941 1"/>
                <a:gd name="f1341" fmla="*/ f1225 f942 1"/>
                <a:gd name="f1342" fmla="*/ f1226 f941 1"/>
                <a:gd name="f1343" fmla="*/ f1227 f942 1"/>
                <a:gd name="f1344" fmla="*/ f1228 f941 1"/>
                <a:gd name="f1345" fmla="*/ f1229 f942 1"/>
                <a:gd name="f1346" fmla="*/ f1230 f941 1"/>
                <a:gd name="f1347" fmla="*/ f1231 f942 1"/>
                <a:gd name="f1348" fmla="*/ f1232 f941 1"/>
                <a:gd name="f1349" fmla="*/ f1233 f942 1"/>
                <a:gd name="f1350" fmla="*/ f1234 f941 1"/>
                <a:gd name="f1351" fmla="*/ f1235 f942 1"/>
                <a:gd name="f1352" fmla="*/ f1236 f941 1"/>
                <a:gd name="f1353" fmla="*/ f1237 f942 1"/>
                <a:gd name="f1354" fmla="*/ f1238 f941 1"/>
                <a:gd name="f1355" fmla="*/ f1239 f942 1"/>
                <a:gd name="f1356" fmla="*/ f1240 f941 1"/>
                <a:gd name="f1357" fmla="*/ f1241 f942 1"/>
                <a:gd name="f1358" fmla="*/ f1242 f941 1"/>
                <a:gd name="f1359" fmla="*/ f1243 f942 1"/>
                <a:gd name="f1360" fmla="*/ f1244 f941 1"/>
                <a:gd name="f1361" fmla="*/ f1245 f942 1"/>
                <a:gd name="f1362" fmla="*/ f1246 f941 1"/>
                <a:gd name="f1363" fmla="*/ f1247 f942 1"/>
                <a:gd name="f1364" fmla="*/ f1248 f941 1"/>
                <a:gd name="f1365" fmla="*/ f1249 f942 1"/>
                <a:gd name="f1366" fmla="*/ f1250 f941 1"/>
                <a:gd name="f1367" fmla="*/ f1251 f942 1"/>
                <a:gd name="f1368" fmla="*/ f1252 f941 1"/>
                <a:gd name="f1369" fmla="*/ f1253 f941 1"/>
                <a:gd name="f1370" fmla="*/ f1254 f942 1"/>
                <a:gd name="f1371" fmla="*/ f1255 f941 1"/>
                <a:gd name="f1372" fmla="*/ f1256 f942 1"/>
                <a:gd name="f1373" fmla="*/ f1257 f941 1"/>
                <a:gd name="f1374" fmla="*/ f1258 f941 1"/>
                <a:gd name="f1375" fmla="*/ f1259 f942 1"/>
                <a:gd name="f1376" fmla="*/ f1260 f941 1"/>
                <a:gd name="f1377" fmla="*/ f1261 f942 1"/>
                <a:gd name="f1378" fmla="*/ f1262 f941 1"/>
                <a:gd name="f1379" fmla="*/ f1263 f942 1"/>
                <a:gd name="f1380" fmla="*/ f1264 f942 1"/>
                <a:gd name="f1381" fmla="*/ f1265 f941 1"/>
                <a:gd name="f1382" fmla="*/ f1266 f942 1"/>
                <a:gd name="f1383" fmla="*/ f1267 f941 1"/>
                <a:gd name="f1384" fmla="*/ f1268 f942 1"/>
                <a:gd name="f1385" fmla="*/ f1269 f941 1"/>
                <a:gd name="f1386" fmla="*/ f1270 f941 1"/>
                <a:gd name="f1387" fmla="*/ f1271 f941 1"/>
                <a:gd name="f1388" fmla="*/ f1272 f942 1"/>
                <a:gd name="f1389" fmla="*/ f1273 f941 1"/>
                <a:gd name="f1390" fmla="*/ f1274 f942 1"/>
                <a:gd name="f1391" fmla="*/ f1275 f942 1"/>
                <a:gd name="f1392" fmla="*/ f1276 f942 1"/>
                <a:gd name="f1393" fmla="*/ f1277 f941 1"/>
                <a:gd name="f1394" fmla="*/ f1278 f942 1"/>
                <a:gd name="f1395" fmla="*/ f1279 f941 1"/>
                <a:gd name="f1396" fmla="*/ f1280 f942 1"/>
                <a:gd name="f1397" fmla="*/ f1281 f941 1"/>
                <a:gd name="f1398" fmla="*/ f1282 f942 1"/>
                <a:gd name="f1399" fmla="*/ f1283 f941 1"/>
                <a:gd name="f1400" fmla="*/ f1284 f942 1"/>
                <a:gd name="f1401" fmla="*/ f1285 f941 1"/>
                <a:gd name="f1402" fmla="*/ f1286 f942 1"/>
                <a:gd name="f1403" fmla="*/ f1287 f941 1"/>
                <a:gd name="f1404" fmla="*/ f1288 f942 1"/>
                <a:gd name="f1405" fmla="*/ f1289 f941 1"/>
                <a:gd name="f1406" fmla="*/ f1290 f941 1"/>
                <a:gd name="f1407" fmla="*/ f1291 f942 1"/>
                <a:gd name="f1408" fmla="*/ f1292 f9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4">
                  <a:pos x="f1297" y="f1298"/>
                </a:cxn>
                <a:cxn ang="f1064">
                  <a:pos x="f1299" y="f1300"/>
                </a:cxn>
                <a:cxn ang="f1064">
                  <a:pos x="f1301" y="f1302"/>
                </a:cxn>
                <a:cxn ang="f1064">
                  <a:pos x="f1303" y="f1304"/>
                </a:cxn>
                <a:cxn ang="f1064">
                  <a:pos x="f1305" y="f1306"/>
                </a:cxn>
                <a:cxn ang="f1064">
                  <a:pos x="f1307" y="f1308"/>
                </a:cxn>
                <a:cxn ang="f1064">
                  <a:pos x="f1309" y="f1310"/>
                </a:cxn>
                <a:cxn ang="f1064">
                  <a:pos x="f1311" y="f1312"/>
                </a:cxn>
                <a:cxn ang="f1064">
                  <a:pos x="f1313" y="f1314"/>
                </a:cxn>
                <a:cxn ang="f1064">
                  <a:pos x="f1315" y="f1316"/>
                </a:cxn>
                <a:cxn ang="f1064">
                  <a:pos x="f1317" y="f1318"/>
                </a:cxn>
                <a:cxn ang="f1064">
                  <a:pos x="f1319" y="f1320"/>
                </a:cxn>
                <a:cxn ang="f1064">
                  <a:pos x="f1321" y="f1322"/>
                </a:cxn>
                <a:cxn ang="f1064">
                  <a:pos x="f1323" y="f1324"/>
                </a:cxn>
                <a:cxn ang="f1064">
                  <a:pos x="f1325" y="f1326"/>
                </a:cxn>
                <a:cxn ang="f1064">
                  <a:pos x="f1327" y="f1328"/>
                </a:cxn>
                <a:cxn ang="f1064">
                  <a:pos x="f1329" y="f1330"/>
                </a:cxn>
                <a:cxn ang="f1064">
                  <a:pos x="f1331" y="f1332"/>
                </a:cxn>
                <a:cxn ang="f1064">
                  <a:pos x="f1333" y="f1334"/>
                </a:cxn>
                <a:cxn ang="f1064">
                  <a:pos x="f1335" y="f1336"/>
                </a:cxn>
                <a:cxn ang="f1064">
                  <a:pos x="f1337" y="f1338"/>
                </a:cxn>
                <a:cxn ang="f1064">
                  <a:pos x="f1339" y="f1324"/>
                </a:cxn>
                <a:cxn ang="f1064">
                  <a:pos x="f1340" y="f1341"/>
                </a:cxn>
                <a:cxn ang="f1064">
                  <a:pos x="f1342" y="f1343"/>
                </a:cxn>
                <a:cxn ang="f1064">
                  <a:pos x="f1344" y="f1345"/>
                </a:cxn>
                <a:cxn ang="f1064">
                  <a:pos x="f1346" y="f1347"/>
                </a:cxn>
                <a:cxn ang="f1064">
                  <a:pos x="f1348" y="f1349"/>
                </a:cxn>
                <a:cxn ang="f1064">
                  <a:pos x="f1350" y="f1351"/>
                </a:cxn>
                <a:cxn ang="f1064">
                  <a:pos x="f1352" y="f1353"/>
                </a:cxn>
                <a:cxn ang="f1064">
                  <a:pos x="f1354" y="f1355"/>
                </a:cxn>
                <a:cxn ang="f1064">
                  <a:pos x="f1356" y="f1357"/>
                </a:cxn>
                <a:cxn ang="f1064">
                  <a:pos x="f1358" y="f1359"/>
                </a:cxn>
                <a:cxn ang="f1064">
                  <a:pos x="f1360" y="f1361"/>
                </a:cxn>
                <a:cxn ang="f1064">
                  <a:pos x="f1362" y="f1363"/>
                </a:cxn>
                <a:cxn ang="f1064">
                  <a:pos x="f1364" y="f1365"/>
                </a:cxn>
                <a:cxn ang="f1064">
                  <a:pos x="f1366" y="f1367"/>
                </a:cxn>
                <a:cxn ang="f1064">
                  <a:pos x="f1368" y="f1314"/>
                </a:cxn>
                <a:cxn ang="f1064">
                  <a:pos x="f1369" y="f1370"/>
                </a:cxn>
                <a:cxn ang="f1064">
                  <a:pos x="f1371" y="f1372"/>
                </a:cxn>
                <a:cxn ang="f1064">
                  <a:pos x="f1373" y="f1322"/>
                </a:cxn>
                <a:cxn ang="f1064">
                  <a:pos x="f1374" y="f1375"/>
                </a:cxn>
                <a:cxn ang="f1064">
                  <a:pos x="f1376" y="f1377"/>
                </a:cxn>
                <a:cxn ang="f1064">
                  <a:pos x="f1378" y="f1379"/>
                </a:cxn>
                <a:cxn ang="f1064">
                  <a:pos x="f1337" y="f1380"/>
                </a:cxn>
                <a:cxn ang="f1064">
                  <a:pos x="f1381" y="f1382"/>
                </a:cxn>
                <a:cxn ang="f1064">
                  <a:pos x="f1383" y="f1384"/>
                </a:cxn>
                <a:cxn ang="f1064">
                  <a:pos x="f1385" y="f1382"/>
                </a:cxn>
                <a:cxn ang="f1064">
                  <a:pos x="f1386" y="f1380"/>
                </a:cxn>
                <a:cxn ang="f1064">
                  <a:pos x="f1386" y="f1379"/>
                </a:cxn>
                <a:cxn ang="f1064">
                  <a:pos x="f1387" y="f1388"/>
                </a:cxn>
                <a:cxn ang="f1064">
                  <a:pos x="f1389" y="f1390"/>
                </a:cxn>
                <a:cxn ang="f1064">
                  <a:pos x="f1383" y="f1391"/>
                </a:cxn>
                <a:cxn ang="f1064">
                  <a:pos x="f1368" y="f1392"/>
                </a:cxn>
                <a:cxn ang="f1064">
                  <a:pos x="f1393" y="f1394"/>
                </a:cxn>
                <a:cxn ang="f1064">
                  <a:pos x="f1395" y="f1396"/>
                </a:cxn>
                <a:cxn ang="f1064">
                  <a:pos x="f1397" y="f1398"/>
                </a:cxn>
                <a:cxn ang="f1064">
                  <a:pos x="f1399" y="f1400"/>
                </a:cxn>
                <a:cxn ang="f1064">
                  <a:pos x="f1401" y="f1402"/>
                </a:cxn>
                <a:cxn ang="f1064">
                  <a:pos x="f1403" y="f1404"/>
                </a:cxn>
                <a:cxn ang="f1064">
                  <a:pos x="f1405" y="f1392"/>
                </a:cxn>
                <a:cxn ang="f1064">
                  <a:pos x="f1406" y="f1407"/>
                </a:cxn>
                <a:cxn ang="f1064">
                  <a:pos x="f1383" y="f1408"/>
                </a:cxn>
              </a:cxnLst>
              <a:rect l="f1293" t="f1296" r="f1294" b="f1295"/>
              <a:pathLst>
                <a:path w="1246" h="1065">
                  <a:moveTo>
                    <a:pt x="f9" y="f10"/>
                  </a:moveTo>
                  <a:cubicBezTo>
                    <a:pt x="f9" y="f11"/>
                    <a:pt x="f12" y="f13"/>
                    <a:pt x="f14" y="f15"/>
                  </a:cubicBezTo>
                  <a:cubicBezTo>
                    <a:pt x="f14" y="f15"/>
                    <a:pt x="f16" y="f15"/>
                    <a:pt x="f14" y="f15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9" y="f27"/>
                  </a:cubicBezTo>
                  <a:cubicBezTo>
                    <a:pt x="f9" y="f27"/>
                    <a:pt x="f9" y="f28"/>
                    <a:pt x="f9" y="f29"/>
                  </a:cubicBezTo>
                  <a:cubicBezTo>
                    <a:pt x="f21" y="f30"/>
                    <a:pt x="f31" y="f30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22"/>
                  </a:cubicBezTo>
                  <a:cubicBezTo>
                    <a:pt x="f55" y="f13"/>
                    <a:pt x="f56" y="f11"/>
                    <a:pt x="f55" y="f10"/>
                  </a:cubicBezTo>
                  <a:cubicBezTo>
                    <a:pt x="f57" y="f58"/>
                    <a:pt x="f54" y="f59"/>
                    <a:pt x="f54" y="f59"/>
                  </a:cubicBezTo>
                  <a:cubicBezTo>
                    <a:pt x="f60" y="f10"/>
                    <a:pt x="f61" y="f62"/>
                    <a:pt x="f61" y="f62"/>
                  </a:cubicBezTo>
                  <a:cubicBezTo>
                    <a:pt x="f54" y="f63"/>
                    <a:pt x="f64" y="f65"/>
                    <a:pt x="f64" y="f65"/>
                  </a:cubicBezTo>
                  <a:cubicBezTo>
                    <a:pt x="f66" y="f65"/>
                    <a:pt x="f67" y="f68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7" y="f78"/>
                  </a:cubicBezTo>
                  <a:cubicBezTo>
                    <a:pt x="f75" y="f79"/>
                    <a:pt x="f80" y="f81"/>
                    <a:pt x="f80" y="f82"/>
                  </a:cubicBezTo>
                  <a:cubicBezTo>
                    <a:pt x="f80" y="f83"/>
                    <a:pt x="f84" y="f85"/>
                    <a:pt x="f86" y="f87"/>
                  </a:cubicBezTo>
                  <a:cubicBezTo>
                    <a:pt x="f88" y="f89"/>
                    <a:pt x="f66" y="f90"/>
                    <a:pt x="f91" y="f92"/>
                  </a:cubicBezTo>
                  <a:cubicBezTo>
                    <a:pt x="f93" y="f94"/>
                    <a:pt x="f95" y="f96"/>
                    <a:pt x="f40" y="f97"/>
                  </a:cubicBezTo>
                  <a:cubicBezTo>
                    <a:pt x="f40" y="f98"/>
                    <a:pt x="f40" y="f99"/>
                    <a:pt x="f95" y="f98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4" y="f105"/>
                    <a:pt x="f25" y="f106"/>
                    <a:pt x="f107" y="f108"/>
                  </a:cubicBezTo>
                  <a:cubicBezTo>
                    <a:pt x="f109" y="f108"/>
                    <a:pt x="f110" y="f111"/>
                    <a:pt x="f110" y="f111"/>
                  </a:cubicBezTo>
                  <a:cubicBezTo>
                    <a:pt x="f112" y="f113"/>
                    <a:pt x="f17" y="f111"/>
                    <a:pt x="f114" y="f113"/>
                  </a:cubicBezTo>
                  <a:cubicBezTo>
                    <a:pt x="f115" y="f116"/>
                    <a:pt x="f115" y="f117"/>
                    <a:pt x="f114" y="f117"/>
                  </a:cubicBezTo>
                  <a:cubicBezTo>
                    <a:pt x="f16" y="f87"/>
                    <a:pt x="f118" y="f119"/>
                    <a:pt x="f120" y="f121"/>
                  </a:cubicBezTo>
                  <a:cubicBezTo>
                    <a:pt x="f122" y="f123"/>
                    <a:pt x="f9" y="f63"/>
                    <a:pt x="f9" y="f10"/>
                  </a:cubicBezTo>
                  <a:close/>
                  <a:moveTo>
                    <a:pt x="f35" y="f124"/>
                  </a:moveTo>
                  <a:cubicBezTo>
                    <a:pt x="f28" y="f125"/>
                    <a:pt x="f33" y="f124"/>
                    <a:pt x="f126" y="f127"/>
                  </a:cubicBezTo>
                  <a:cubicBezTo>
                    <a:pt x="f26" y="f127"/>
                    <a:pt x="f26" y="f127"/>
                    <a:pt x="f26" y="f127"/>
                  </a:cubicBezTo>
                  <a:cubicBezTo>
                    <a:pt x="f33" y="f125"/>
                    <a:pt x="f27" y="f128"/>
                    <a:pt x="f129" y="f128"/>
                  </a:cubicBezTo>
                  <a:cubicBezTo>
                    <a:pt x="f47" y="f128"/>
                    <a:pt x="f130" y="f18"/>
                    <a:pt x="f131" y="f132"/>
                  </a:cubicBezTo>
                  <a:cubicBezTo>
                    <a:pt x="f131" y="f132"/>
                    <a:pt x="f133" y="f134"/>
                    <a:pt x="f135" y="f51"/>
                  </a:cubicBezTo>
                  <a:cubicBezTo>
                    <a:pt x="f136" y="f137"/>
                    <a:pt x="f138" y="f27"/>
                    <a:pt x="f139" y="f140"/>
                  </a:cubicBezTo>
                  <a:cubicBezTo>
                    <a:pt x="f141" y="f29"/>
                    <a:pt x="f142" y="f143"/>
                    <a:pt x="f142" y="f143"/>
                  </a:cubicBezTo>
                  <a:cubicBezTo>
                    <a:pt x="f144" y="f145"/>
                    <a:pt x="f144" y="f145"/>
                    <a:pt x="f144" y="f145"/>
                  </a:cubicBezTo>
                  <a:cubicBezTo>
                    <a:pt x="f53" y="f28"/>
                    <a:pt x="f124" y="f142"/>
                    <a:pt x="f125" y="f146"/>
                  </a:cubicBezTo>
                  <a:cubicBezTo>
                    <a:pt x="f143" y="f128"/>
                    <a:pt x="f143" y="f128"/>
                    <a:pt x="f143" y="f128"/>
                  </a:cubicBezTo>
                  <a:cubicBezTo>
                    <a:pt x="f128" y="f132"/>
                    <a:pt x="f15" y="f22"/>
                    <a:pt x="f127" y="f18"/>
                  </a:cubicBezTo>
                  <a:cubicBezTo>
                    <a:pt x="f147" y="f18"/>
                    <a:pt x="f147" y="f18"/>
                    <a:pt x="f147" y="f18"/>
                  </a:cubicBezTo>
                  <a:cubicBezTo>
                    <a:pt x="f124" y="f132"/>
                    <a:pt x="f132" y="f148"/>
                    <a:pt x="f24" y="f124"/>
                  </a:cubicBezTo>
                  <a:cubicBezTo>
                    <a:pt x="f24" y="f59"/>
                    <a:pt x="f149" y="f11"/>
                    <a:pt x="f150" y="f148"/>
                  </a:cubicBezTo>
                  <a:cubicBezTo>
                    <a:pt x="f125" y="f148"/>
                    <a:pt x="f125" y="f148"/>
                    <a:pt x="f125" y="f148"/>
                  </a:cubicBezTo>
                  <a:cubicBezTo>
                    <a:pt x="f149" y="f59"/>
                    <a:pt x="f20" y="f151"/>
                    <a:pt x="f137" y="f152"/>
                  </a:cubicBezTo>
                  <a:cubicBezTo>
                    <a:pt x="f153" y="f151"/>
                    <a:pt x="f153" y="f151"/>
                    <a:pt x="f153" y="f151"/>
                  </a:cubicBezTo>
                  <a:cubicBezTo>
                    <a:pt x="f154" y="f68"/>
                    <a:pt x="f154" y="f68"/>
                    <a:pt x="f154" y="f68"/>
                  </a:cubicBezTo>
                  <a:cubicBezTo>
                    <a:pt x="f26" y="f74"/>
                    <a:pt x="f26" y="f74"/>
                    <a:pt x="f26" y="f74"/>
                  </a:cubicBezTo>
                  <a:cubicBezTo>
                    <a:pt x="f27" y="f68"/>
                    <a:pt x="f27" y="f68"/>
                    <a:pt x="f27" y="f68"/>
                  </a:cubicBezTo>
                  <a:cubicBezTo>
                    <a:pt x="f155" y="f96"/>
                    <a:pt x="f155" y="f96"/>
                    <a:pt x="f155" y="f96"/>
                  </a:cubicBezTo>
                  <a:cubicBezTo>
                    <a:pt x="f136" y="f101"/>
                    <a:pt x="f48" y="f156"/>
                    <a:pt x="f157" y="f97"/>
                  </a:cubicBezTo>
                  <a:cubicBezTo>
                    <a:pt x="f157" y="f101"/>
                    <a:pt x="f158" y="f159"/>
                    <a:pt x="f160" y="f161"/>
                  </a:cubicBezTo>
                  <a:cubicBezTo>
                    <a:pt x="f130" y="f58"/>
                    <a:pt x="f130" y="f58"/>
                    <a:pt x="f130" y="f58"/>
                  </a:cubicBezTo>
                  <a:cubicBezTo>
                    <a:pt x="f162" y="f163"/>
                    <a:pt x="f162" y="f163"/>
                    <a:pt x="f162" y="f163"/>
                  </a:cubicBezTo>
                  <a:cubicBezTo>
                    <a:pt x="f164" y="f147"/>
                    <a:pt x="f164" y="f147"/>
                    <a:pt x="f164" y="f147"/>
                  </a:cubicBezTo>
                  <a:cubicBezTo>
                    <a:pt x="f165" y="f59"/>
                    <a:pt x="f165" y="f59"/>
                    <a:pt x="f165" y="f59"/>
                  </a:cubicBezTo>
                  <a:lnTo>
                    <a:pt x="f35" y="f124"/>
                  </a:lnTo>
                  <a:close/>
                  <a:moveTo>
                    <a:pt x="f166" y="f167"/>
                  </a:moveTo>
                  <a:cubicBezTo>
                    <a:pt x="f166" y="f167"/>
                    <a:pt x="f166" y="f168"/>
                    <a:pt x="f166" y="f168"/>
                  </a:cubicBezTo>
                  <a:cubicBezTo>
                    <a:pt x="f169" y="f170"/>
                    <a:pt x="f171" y="f172"/>
                    <a:pt x="f171" y="f173"/>
                  </a:cubicBezTo>
                  <a:cubicBezTo>
                    <a:pt x="f171" y="f174"/>
                    <a:pt x="f175" y="f176"/>
                    <a:pt x="f177" y="f176"/>
                  </a:cubicBezTo>
                  <a:cubicBezTo>
                    <a:pt x="f178" y="f176"/>
                    <a:pt x="f179" y="f180"/>
                    <a:pt x="f181" y="f180"/>
                  </a:cubicBezTo>
                  <a:cubicBezTo>
                    <a:pt x="f182" y="f180"/>
                    <a:pt x="f183" y="f184"/>
                    <a:pt x="f185" y="f186"/>
                  </a:cubicBezTo>
                  <a:cubicBezTo>
                    <a:pt x="f187" y="f186"/>
                    <a:pt x="f187" y="f188"/>
                    <a:pt x="f185" y="f186"/>
                  </a:cubicBezTo>
                  <a:cubicBezTo>
                    <a:pt x="f189" y="f186"/>
                    <a:pt x="f181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82" y="f114"/>
                    <a:pt x="f199" y="f200"/>
                    <a:pt x="f201" y="f21"/>
                  </a:cubicBezTo>
                  <a:cubicBezTo>
                    <a:pt x="f202" y="f21"/>
                    <a:pt x="f202" y="f203"/>
                    <a:pt x="f201" y="f109"/>
                  </a:cubicBezTo>
                  <a:cubicBezTo>
                    <a:pt x="f204" y="f107"/>
                    <a:pt x="f205" y="f206"/>
                    <a:pt x="f207" y="f208"/>
                  </a:cubicBezTo>
                  <a:cubicBezTo>
                    <a:pt x="f209" y="f210"/>
                    <a:pt x="f207" y="f211"/>
                    <a:pt x="f212" y="f213"/>
                  </a:cubicBezTo>
                  <a:cubicBezTo>
                    <a:pt x="f214" y="f40"/>
                    <a:pt x="f215" y="f69"/>
                    <a:pt x="f216" y="f69"/>
                  </a:cubicBezTo>
                  <a:cubicBezTo>
                    <a:pt x="f217" y="f69"/>
                    <a:pt x="f218" y="f122"/>
                    <a:pt x="f219" y="f122"/>
                  </a:cubicBezTo>
                  <a:cubicBezTo>
                    <a:pt x="f220" y="f122"/>
                    <a:pt x="f221" y="f12"/>
                    <a:pt x="f168" y="f222"/>
                  </a:cubicBezTo>
                  <a:cubicBezTo>
                    <a:pt x="f223" y="f19"/>
                    <a:pt x="f223" y="f19"/>
                    <a:pt x="f223" y="f9"/>
                  </a:cubicBezTo>
                  <a:cubicBezTo>
                    <a:pt x="f223" y="f224"/>
                    <a:pt x="f225" y="f115"/>
                    <a:pt x="f226" y="f115"/>
                  </a:cubicBezTo>
                  <a:cubicBezTo>
                    <a:pt x="f227" y="f115"/>
                    <a:pt x="f228" y="f224"/>
                    <a:pt x="f229" y="f114"/>
                  </a:cubicBezTo>
                  <a:cubicBezTo>
                    <a:pt x="f229" y="f114"/>
                    <a:pt x="f229" y="f114"/>
                    <a:pt x="f229" y="f224"/>
                  </a:cubicBezTo>
                  <a:cubicBezTo>
                    <a:pt x="f229" y="f224"/>
                    <a:pt x="f229" y="f230"/>
                    <a:pt x="f229" y="f231"/>
                  </a:cubicBezTo>
                  <a:cubicBezTo>
                    <a:pt x="f229" y="f232"/>
                    <a:pt x="f233" y="f234"/>
                    <a:pt x="f233" y="f234"/>
                  </a:cubicBezTo>
                  <a:cubicBezTo>
                    <a:pt x="f235" y="f192"/>
                    <a:pt x="f236" y="f237"/>
                    <a:pt x="f221" y="f238"/>
                  </a:cubicBezTo>
                  <a:cubicBezTo>
                    <a:pt x="f223" y="f239"/>
                    <a:pt x="f240" y="f241"/>
                    <a:pt x="f242" y="f192"/>
                  </a:cubicBezTo>
                  <a:cubicBezTo>
                    <a:pt x="f243" y="f192"/>
                    <a:pt x="f242" y="f244"/>
                    <a:pt x="f245" y="f244"/>
                  </a:cubicBezTo>
                  <a:cubicBezTo>
                    <a:pt x="f246" y="f244"/>
                    <a:pt x="f247" y="f238"/>
                    <a:pt x="f173" y="f248"/>
                  </a:cubicBezTo>
                  <a:cubicBezTo>
                    <a:pt x="f249" y="f250"/>
                    <a:pt x="f251" y="f252"/>
                    <a:pt x="f251" y="f249"/>
                  </a:cubicBezTo>
                  <a:cubicBezTo>
                    <a:pt x="f251" y="f253"/>
                    <a:pt x="f254" y="f255"/>
                    <a:pt x="f256" y="f253"/>
                  </a:cubicBezTo>
                  <a:cubicBezTo>
                    <a:pt x="f257" y="f258"/>
                    <a:pt x="f259" y="f180"/>
                    <a:pt x="f260" y="f242"/>
                  </a:cubicBezTo>
                  <a:cubicBezTo>
                    <a:pt x="f242" y="f249"/>
                    <a:pt x="f254" y="f261"/>
                    <a:pt x="f180" y="f262"/>
                  </a:cubicBezTo>
                  <a:cubicBezTo>
                    <a:pt x="f180" y="f262"/>
                    <a:pt x="f243" y="f262"/>
                    <a:pt x="f243" y="f262"/>
                  </a:cubicBezTo>
                  <a:cubicBezTo>
                    <a:pt x="f245" y="f263"/>
                    <a:pt x="f264" y="f265"/>
                    <a:pt x="f266" y="f265"/>
                  </a:cubicBezTo>
                  <a:cubicBezTo>
                    <a:pt x="f267" y="f265"/>
                    <a:pt x="f219" y="f223"/>
                    <a:pt x="f228" y="f240"/>
                  </a:cubicBezTo>
                  <a:cubicBezTo>
                    <a:pt x="f268" y="f262"/>
                    <a:pt x="f269" y="f221"/>
                    <a:pt x="f166" y="f167"/>
                  </a:cubicBezTo>
                  <a:moveTo>
                    <a:pt x="f99" y="f240"/>
                  </a:moveTo>
                  <a:cubicBezTo>
                    <a:pt x="f270" y="f223"/>
                    <a:pt x="f271" y="f265"/>
                    <a:pt x="f116" y="f265"/>
                  </a:cubicBezTo>
                  <a:cubicBezTo>
                    <a:pt x="f272" y="f265"/>
                    <a:pt x="f82" y="f263"/>
                    <a:pt x="f81" y="f262"/>
                  </a:cubicBezTo>
                  <a:cubicBezTo>
                    <a:pt x="f81" y="f262"/>
                    <a:pt x="f273" y="f262"/>
                    <a:pt x="f79" y="f262"/>
                  </a:cubicBezTo>
                  <a:cubicBezTo>
                    <a:pt x="f274" y="f261"/>
                    <a:pt x="f81" y="f249"/>
                    <a:pt x="f275" y="f242"/>
                  </a:cubicBezTo>
                  <a:cubicBezTo>
                    <a:pt x="f276" y="f180"/>
                    <a:pt x="f70" y="f258"/>
                    <a:pt x="f277" y="f253"/>
                  </a:cubicBezTo>
                  <a:cubicBezTo>
                    <a:pt x="f277" y="f255"/>
                    <a:pt x="f278" y="f253"/>
                    <a:pt x="f278" y="f249"/>
                  </a:cubicBezTo>
                  <a:cubicBezTo>
                    <a:pt x="f278" y="f252"/>
                    <a:pt x="f279" y="f250"/>
                    <a:pt x="f116" y="f248"/>
                  </a:cubicBezTo>
                  <a:cubicBezTo>
                    <a:pt x="f89" y="f238"/>
                    <a:pt x="f280" y="f244"/>
                    <a:pt x="f82" y="f244"/>
                  </a:cubicBezTo>
                  <a:cubicBezTo>
                    <a:pt x="f81" y="f244"/>
                    <a:pt x="f81" y="f192"/>
                    <a:pt x="f81" y="f192"/>
                  </a:cubicBezTo>
                  <a:cubicBezTo>
                    <a:pt x="f281" y="f241"/>
                    <a:pt x="f271" y="f282"/>
                    <a:pt x="f161" y="f238"/>
                  </a:cubicBezTo>
                  <a:cubicBezTo>
                    <a:pt x="f108" y="f237"/>
                    <a:pt x="f283" y="f192"/>
                    <a:pt x="f284" y="f234"/>
                  </a:cubicBezTo>
                  <a:cubicBezTo>
                    <a:pt x="f284" y="f234"/>
                    <a:pt x="f285" y="f232"/>
                    <a:pt x="f285" y="f231"/>
                  </a:cubicBezTo>
                  <a:cubicBezTo>
                    <a:pt x="f285" y="f230"/>
                    <a:pt x="f286" y="f224"/>
                    <a:pt x="f286" y="f224"/>
                  </a:cubicBezTo>
                  <a:cubicBezTo>
                    <a:pt x="f286" y="f114"/>
                    <a:pt x="f285" y="f114"/>
                    <a:pt x="f285" y="f114"/>
                  </a:cubicBezTo>
                  <a:cubicBezTo>
                    <a:pt x="f99" y="f224"/>
                    <a:pt x="f156" y="f115"/>
                    <a:pt x="f287" y="f115"/>
                  </a:cubicBezTo>
                  <a:cubicBezTo>
                    <a:pt x="f270" y="f115"/>
                    <a:pt x="f271" y="f224"/>
                    <a:pt x="f271" y="f9"/>
                  </a:cubicBezTo>
                  <a:cubicBezTo>
                    <a:pt x="f271" y="f19"/>
                    <a:pt x="f271" y="f19"/>
                    <a:pt x="f105" y="f222"/>
                  </a:cubicBezTo>
                  <a:cubicBezTo>
                    <a:pt x="f288" y="f12"/>
                    <a:pt x="f289" y="f122"/>
                    <a:pt x="f290" y="f122"/>
                  </a:cubicBezTo>
                  <a:cubicBezTo>
                    <a:pt x="f291" y="f122"/>
                    <a:pt x="f292" y="f69"/>
                    <a:pt x="f293" y="f69"/>
                  </a:cubicBezTo>
                  <a:cubicBezTo>
                    <a:pt x="f294" y="f69"/>
                    <a:pt x="f295" y="f40"/>
                    <a:pt x="f296" y="f213"/>
                  </a:cubicBezTo>
                  <a:cubicBezTo>
                    <a:pt x="f297" y="f211"/>
                    <a:pt x="f298" y="f210"/>
                    <a:pt x="f297" y="f208"/>
                  </a:cubicBezTo>
                  <a:cubicBezTo>
                    <a:pt x="f299" y="f206"/>
                    <a:pt x="f300" y="f107"/>
                    <a:pt x="f301" y="f109"/>
                  </a:cubicBezTo>
                  <a:cubicBezTo>
                    <a:pt x="f302" y="f203"/>
                    <a:pt x="f302" y="f21"/>
                    <a:pt x="f301" y="f21"/>
                  </a:cubicBezTo>
                  <a:cubicBezTo>
                    <a:pt x="f303" y="f200"/>
                    <a:pt x="f304" y="f114"/>
                    <a:pt x="f305" y="f198"/>
                  </a:cubicBezTo>
                  <a:cubicBezTo>
                    <a:pt x="f306" y="f196"/>
                    <a:pt x="f307" y="f194"/>
                    <a:pt x="f308" y="f192"/>
                  </a:cubicBezTo>
                  <a:cubicBezTo>
                    <a:pt x="f309" y="f190"/>
                    <a:pt x="f310" y="f186"/>
                    <a:pt x="f311" y="f186"/>
                  </a:cubicBezTo>
                  <a:cubicBezTo>
                    <a:pt x="f311" y="f186"/>
                    <a:pt x="f311" y="f186"/>
                    <a:pt x="f311" y="f186"/>
                  </a:cubicBezTo>
                  <a:cubicBezTo>
                    <a:pt x="f310" y="f184"/>
                    <a:pt x="f304" y="f180"/>
                    <a:pt x="f309" y="f180"/>
                  </a:cubicBezTo>
                  <a:cubicBezTo>
                    <a:pt x="f312" y="f180"/>
                    <a:pt x="f313" y="f176"/>
                    <a:pt x="f314" y="f176"/>
                  </a:cubicBezTo>
                  <a:cubicBezTo>
                    <a:pt x="f315" y="f176"/>
                    <a:pt x="f316" y="f174"/>
                    <a:pt x="f316" y="f173"/>
                  </a:cubicBezTo>
                  <a:cubicBezTo>
                    <a:pt x="f316" y="f172"/>
                    <a:pt x="f317" y="f170"/>
                    <a:pt x="f318" y="f168"/>
                  </a:cubicBezTo>
                  <a:cubicBezTo>
                    <a:pt x="f318" y="f168"/>
                    <a:pt x="f318" y="f167"/>
                    <a:pt x="f318" y="f167"/>
                  </a:cubicBezTo>
                  <a:cubicBezTo>
                    <a:pt x="f319" y="f221"/>
                    <a:pt x="f286" y="f262"/>
                    <a:pt x="f99" y="f240"/>
                  </a:cubicBezTo>
                  <a:close/>
                  <a:moveTo>
                    <a:pt x="f320" y="f321"/>
                  </a:moveTo>
                  <a:cubicBezTo>
                    <a:pt x="f44" y="f274"/>
                    <a:pt x="f60" y="f274"/>
                    <a:pt x="f54" y="f278"/>
                  </a:cubicBezTo>
                  <a:cubicBezTo>
                    <a:pt x="f61" y="f278"/>
                    <a:pt x="f61" y="f322"/>
                    <a:pt x="f64" y="f322"/>
                  </a:cubicBezTo>
                  <a:cubicBezTo>
                    <a:pt x="f323" y="f324"/>
                    <a:pt x="f320" y="f62"/>
                    <a:pt x="f325" y="f62"/>
                  </a:cubicBezTo>
                  <a:cubicBezTo>
                    <a:pt x="f158" y="f62"/>
                    <a:pt x="f326" y="f327"/>
                    <a:pt x="f48" y="f74"/>
                  </a:cubicBezTo>
                  <a:cubicBezTo>
                    <a:pt x="f328" y="f329"/>
                    <a:pt x="f50" y="f329"/>
                    <a:pt x="f50" y="f74"/>
                  </a:cubicBezTo>
                  <a:cubicBezTo>
                    <a:pt x="f160" y="f274"/>
                    <a:pt x="f330" y="f324"/>
                    <a:pt x="f320" y="f321"/>
                  </a:cubicBezTo>
                  <a:close/>
                  <a:moveTo>
                    <a:pt x="f331" y="f119"/>
                  </a:moveTo>
                  <a:cubicBezTo>
                    <a:pt x="f57" y="f276"/>
                    <a:pt x="f42" y="f332"/>
                    <a:pt x="f42" y="f121"/>
                  </a:cubicBezTo>
                  <a:cubicBezTo>
                    <a:pt x="f333" y="f78"/>
                    <a:pt x="f69" y="f79"/>
                    <a:pt x="f331" y="f119"/>
                  </a:cubicBezTo>
                  <a:moveTo>
                    <a:pt x="f334" y="f335"/>
                  </a:moveTo>
                  <a:cubicBezTo>
                    <a:pt x="f336" y="f337"/>
                    <a:pt x="f338" y="f335"/>
                    <a:pt x="f47" y="f335"/>
                  </a:cubicBezTo>
                  <a:cubicBezTo>
                    <a:pt x="f29" y="f335"/>
                    <a:pt x="f28" y="f196"/>
                    <a:pt x="f28" y="f339"/>
                  </a:cubicBezTo>
                  <a:cubicBezTo>
                    <a:pt x="f28" y="f340"/>
                    <a:pt x="f27" y="f340"/>
                    <a:pt x="f27" y="f340"/>
                  </a:cubicBezTo>
                  <a:cubicBezTo>
                    <a:pt x="f341" y="f342"/>
                    <a:pt x="f28" y="f115"/>
                    <a:pt x="f129" y="f224"/>
                  </a:cubicBezTo>
                  <a:cubicBezTo>
                    <a:pt x="f30" y="f114"/>
                    <a:pt x="f145" y="f14"/>
                    <a:pt x="f137" y="f230"/>
                  </a:cubicBezTo>
                  <a:cubicBezTo>
                    <a:pt x="f137" y="f230"/>
                    <a:pt x="f341" y="f230"/>
                    <a:pt x="f341" y="f115"/>
                  </a:cubicBezTo>
                  <a:cubicBezTo>
                    <a:pt x="f341" y="f343"/>
                    <a:pt x="f35" y="f122"/>
                    <a:pt x="f344" y="f17"/>
                  </a:cubicBezTo>
                  <a:cubicBezTo>
                    <a:pt x="f49" y="f343"/>
                    <a:pt x="f140" y="f345"/>
                    <a:pt x="f29" y="f345"/>
                  </a:cubicBezTo>
                  <a:cubicBezTo>
                    <a:pt x="f28" y="f345"/>
                    <a:pt x="f28" y="f9"/>
                    <a:pt x="f29" y="f9"/>
                  </a:cubicBezTo>
                  <a:cubicBezTo>
                    <a:pt x="f346" y="f118"/>
                    <a:pt x="f129" y="f112"/>
                    <a:pt x="f140" y="f112"/>
                  </a:cubicBezTo>
                  <a:cubicBezTo>
                    <a:pt x="f338" y="f112"/>
                    <a:pt x="f45" y="f347"/>
                    <a:pt x="f336" y="f347"/>
                  </a:cubicBezTo>
                  <a:cubicBezTo>
                    <a:pt x="f348" y="f347"/>
                    <a:pt x="f349" y="f112"/>
                    <a:pt x="f350" y="f120"/>
                  </a:cubicBezTo>
                  <a:cubicBezTo>
                    <a:pt x="f350" y="f110"/>
                    <a:pt x="f41" y="f210"/>
                    <a:pt x="f351" y="f352"/>
                  </a:cubicBezTo>
                  <a:cubicBezTo>
                    <a:pt x="f351" y="f100"/>
                    <a:pt x="f351" y="f100"/>
                    <a:pt x="f351" y="f352"/>
                  </a:cubicBezTo>
                  <a:cubicBezTo>
                    <a:pt x="f353" y="f354"/>
                    <a:pt x="f336" y="f354"/>
                    <a:pt x="f336" y="f355"/>
                  </a:cubicBezTo>
                  <a:cubicBezTo>
                    <a:pt x="f336" y="f356"/>
                    <a:pt x="f336" y="f356"/>
                    <a:pt x="f357" y="f356"/>
                  </a:cubicBezTo>
                  <a:cubicBezTo>
                    <a:pt x="f358" y="f91"/>
                    <a:pt x="f141" y="f356"/>
                    <a:pt x="f359" y="f360"/>
                  </a:cubicBezTo>
                  <a:cubicBezTo>
                    <a:pt x="f349" y="f67"/>
                    <a:pt x="f160" y="f361"/>
                    <a:pt x="f44" y="f361"/>
                  </a:cubicBezTo>
                  <a:cubicBezTo>
                    <a:pt x="f362" y="f361"/>
                    <a:pt x="f71" y="f44"/>
                    <a:pt x="f363" y="f364"/>
                  </a:cubicBezTo>
                  <a:cubicBezTo>
                    <a:pt x="f54" y="f42"/>
                    <a:pt x="f363" y="f67"/>
                    <a:pt x="f365" y="f366"/>
                  </a:cubicBezTo>
                  <a:cubicBezTo>
                    <a:pt x="f69" y="f366"/>
                    <a:pt x="f69" y="f67"/>
                    <a:pt x="f365" y="f67"/>
                  </a:cubicBezTo>
                  <a:cubicBezTo>
                    <a:pt x="f367" y="f95"/>
                    <a:pt x="f368" y="f100"/>
                    <a:pt x="f368" y="f25"/>
                  </a:cubicBezTo>
                  <a:cubicBezTo>
                    <a:pt x="f368" y="f343"/>
                    <a:pt x="f369" y="f370"/>
                    <a:pt x="f371" y="f14"/>
                  </a:cubicBezTo>
                  <a:cubicBezTo>
                    <a:pt x="f372" y="f14"/>
                    <a:pt x="f372" y="f14"/>
                    <a:pt x="f372" y="f14"/>
                  </a:cubicBezTo>
                  <a:cubicBezTo>
                    <a:pt x="f373" y="f374"/>
                    <a:pt x="f375" y="f114"/>
                    <a:pt x="f330" y="f114"/>
                  </a:cubicBezTo>
                  <a:cubicBezTo>
                    <a:pt x="f160" y="f114"/>
                    <a:pt x="f328" y="f370"/>
                    <a:pt x="f326" y="f370"/>
                  </a:cubicBezTo>
                  <a:cubicBezTo>
                    <a:pt x="f376" y="f370"/>
                    <a:pt x="f377" y="f378"/>
                    <a:pt x="f377" y="f335"/>
                  </a:cubicBezTo>
                  <a:cubicBezTo>
                    <a:pt x="f377" y="f379"/>
                    <a:pt x="f133" y="f380"/>
                    <a:pt x="f139" y="f337"/>
                  </a:cubicBezTo>
                  <a:cubicBezTo>
                    <a:pt x="f139" y="f339"/>
                    <a:pt x="f139" y="f339"/>
                    <a:pt x="f139" y="f339"/>
                  </a:cubicBezTo>
                  <a:cubicBezTo>
                    <a:pt x="f133" y="f339"/>
                    <a:pt x="f348" y="f340"/>
                    <a:pt x="f334" y="f335"/>
                  </a:cubicBezTo>
                  <a:moveTo>
                    <a:pt x="f134" y="f373"/>
                  </a:moveTo>
                  <a:cubicBezTo>
                    <a:pt x="f124" y="f375"/>
                    <a:pt x="f124" y="f375"/>
                    <a:pt x="f124" y="f375"/>
                  </a:cubicBezTo>
                  <a:cubicBezTo>
                    <a:pt x="f127" y="f381"/>
                    <a:pt x="f127" y="f381"/>
                    <a:pt x="f127" y="f381"/>
                  </a:cubicBezTo>
                  <a:cubicBezTo>
                    <a:pt x="f382" y="f383"/>
                    <a:pt x="f382" y="f383"/>
                    <a:pt x="f382" y="f383"/>
                  </a:cubicBezTo>
                  <a:cubicBezTo>
                    <a:pt x="f384" y="f383"/>
                    <a:pt x="f384" y="f383"/>
                    <a:pt x="f384" y="f383"/>
                  </a:cubicBezTo>
                  <a:cubicBezTo>
                    <a:pt x="f147" y="f383"/>
                    <a:pt x="f147" y="f385"/>
                    <a:pt x="f147" y="f368"/>
                  </a:cubicBezTo>
                  <a:cubicBezTo>
                    <a:pt x="f152" y="f48"/>
                    <a:pt x="f151" y="f386"/>
                    <a:pt x="f151" y="f386"/>
                  </a:cubicBezTo>
                  <a:cubicBezTo>
                    <a:pt x="f151" y="f386"/>
                    <a:pt x="f59" y="f387"/>
                    <a:pt x="f15" y="f48"/>
                  </a:cubicBezTo>
                  <a:cubicBezTo>
                    <a:pt x="f125" y="f48"/>
                    <a:pt x="f150" y="f48"/>
                    <a:pt x="f125" y="f388"/>
                  </a:cubicBezTo>
                  <a:cubicBezTo>
                    <a:pt x="f384" y="f389"/>
                    <a:pt x="f152" y="f349"/>
                    <a:pt x="f152" y="f349"/>
                  </a:cubicBezTo>
                  <a:cubicBezTo>
                    <a:pt x="f152" y="f349"/>
                    <a:pt x="f13" y="f389"/>
                    <a:pt x="f22" y="f386"/>
                  </a:cubicBezTo>
                  <a:cubicBezTo>
                    <a:pt x="f18" y="f386"/>
                    <a:pt x="f18" y="f386"/>
                    <a:pt x="f18" y="f376"/>
                  </a:cubicBezTo>
                  <a:cubicBezTo>
                    <a:pt x="f132" y="f350"/>
                    <a:pt x="f15" y="f390"/>
                    <a:pt x="f15" y="f390"/>
                  </a:cubicBezTo>
                  <a:cubicBezTo>
                    <a:pt x="f20" y="f391"/>
                    <a:pt x="f20" y="f391"/>
                    <a:pt x="f20" y="f391"/>
                  </a:cubicBezTo>
                  <a:cubicBezTo>
                    <a:pt x="f392" y="f391"/>
                    <a:pt x="f392" y="f391"/>
                    <a:pt x="f392" y="f138"/>
                  </a:cubicBezTo>
                  <a:cubicBezTo>
                    <a:pt x="f20" y="f393"/>
                    <a:pt x="f143" y="f358"/>
                    <a:pt x="f143" y="f358"/>
                  </a:cubicBezTo>
                  <a:cubicBezTo>
                    <a:pt x="f146" y="f350"/>
                    <a:pt x="f146" y="f350"/>
                    <a:pt x="f146" y="f350"/>
                  </a:cubicBezTo>
                  <a:cubicBezTo>
                    <a:pt x="f146" y="f394"/>
                    <a:pt x="f341" y="f394"/>
                    <a:pt x="f341" y="f350"/>
                  </a:cubicBezTo>
                  <a:cubicBezTo>
                    <a:pt x="f341" y="f393"/>
                    <a:pt x="f137" y="f395"/>
                    <a:pt x="f137" y="f395"/>
                  </a:cubicBezTo>
                  <a:cubicBezTo>
                    <a:pt x="f137" y="f395"/>
                    <a:pt x="f33" y="f351"/>
                    <a:pt x="f145" y="f133"/>
                  </a:cubicBezTo>
                  <a:cubicBezTo>
                    <a:pt x="f396" y="f349"/>
                    <a:pt x="f396" y="f349"/>
                    <a:pt x="f27" y="f133"/>
                  </a:cubicBezTo>
                  <a:cubicBezTo>
                    <a:pt x="f27" y="f377"/>
                    <a:pt x="f397" y="f334"/>
                    <a:pt x="f397" y="f334"/>
                  </a:cubicBezTo>
                  <a:cubicBezTo>
                    <a:pt x="f30" y="f138"/>
                    <a:pt x="f30" y="f138"/>
                    <a:pt x="f30" y="f138"/>
                  </a:cubicBezTo>
                  <a:cubicBezTo>
                    <a:pt x="f346" y="f138"/>
                    <a:pt x="f346" y="f138"/>
                    <a:pt x="f346" y="f138"/>
                  </a:cubicBezTo>
                  <a:cubicBezTo>
                    <a:pt x="f28" y="f383"/>
                    <a:pt x="f28" y="f383"/>
                    <a:pt x="f28" y="f383"/>
                  </a:cubicBezTo>
                  <a:cubicBezTo>
                    <a:pt x="f39" y="f157"/>
                    <a:pt x="f138" y="f395"/>
                    <a:pt x="f385" y="f395"/>
                  </a:cubicBezTo>
                  <a:cubicBezTo>
                    <a:pt x="f398" y="f395"/>
                    <a:pt x="f64" y="f387"/>
                    <a:pt x="f399" y="f393"/>
                  </a:cubicBezTo>
                  <a:cubicBezTo>
                    <a:pt x="f32" y="f400"/>
                    <a:pt x="f31" y="f325"/>
                    <a:pt x="f401" y="f398"/>
                  </a:cubicBezTo>
                  <a:cubicBezTo>
                    <a:pt x="f122" y="f88"/>
                    <a:pt x="f402" y="f84"/>
                    <a:pt x="f402" y="f80"/>
                  </a:cubicBezTo>
                  <a:cubicBezTo>
                    <a:pt x="f402" y="f160"/>
                    <a:pt x="f12" y="f400"/>
                    <a:pt x="f12" y="f390"/>
                  </a:cubicBezTo>
                  <a:cubicBezTo>
                    <a:pt x="f12" y="f357"/>
                    <a:pt x="f17" y="f140"/>
                    <a:pt x="f379" y="f140"/>
                  </a:cubicBezTo>
                  <a:cubicBezTo>
                    <a:pt x="f403" y="f140"/>
                    <a:pt x="f404" y="f405"/>
                    <a:pt x="f406" y="f405"/>
                  </a:cubicBezTo>
                  <a:cubicBezTo>
                    <a:pt x="f407" y="f405"/>
                    <a:pt x="f192" y="f30"/>
                    <a:pt x="f408" y="f29"/>
                  </a:cubicBezTo>
                  <a:cubicBezTo>
                    <a:pt x="f409" y="f27"/>
                    <a:pt x="f410" y="f28"/>
                    <a:pt x="f282" y="f35"/>
                  </a:cubicBezTo>
                  <a:cubicBezTo>
                    <a:pt x="f282" y="f397"/>
                    <a:pt x="f250" y="f165"/>
                    <a:pt x="f250" y="f411"/>
                  </a:cubicBezTo>
                  <a:cubicBezTo>
                    <a:pt x="f250" y="f358"/>
                    <a:pt x="f412" y="f413"/>
                    <a:pt x="f414" y="f358"/>
                  </a:cubicBezTo>
                  <a:cubicBezTo>
                    <a:pt x="f415" y="f395"/>
                    <a:pt x="f241" y="f358"/>
                    <a:pt x="f415" y="f334"/>
                  </a:cubicBezTo>
                  <a:cubicBezTo>
                    <a:pt x="f412" y="f348"/>
                    <a:pt x="f416" y="f393"/>
                    <a:pt x="f417" y="f139"/>
                  </a:cubicBezTo>
                  <a:cubicBezTo>
                    <a:pt x="f417" y="f138"/>
                    <a:pt x="f404" y="f138"/>
                    <a:pt x="f404" y="f139"/>
                  </a:cubicBezTo>
                  <a:cubicBezTo>
                    <a:pt x="f418" y="f141"/>
                    <a:pt x="f419" y="f420"/>
                    <a:pt x="f421" y="f420"/>
                  </a:cubicBezTo>
                  <a:cubicBezTo>
                    <a:pt x="f402" y="f420"/>
                    <a:pt x="f224" y="f357"/>
                    <a:pt x="f224" y="f390"/>
                  </a:cubicBezTo>
                  <a:cubicBezTo>
                    <a:pt x="f224" y="f138"/>
                    <a:pt x="f422" y="f48"/>
                    <a:pt x="f422" y="f75"/>
                  </a:cubicBezTo>
                  <a:cubicBezTo>
                    <a:pt x="f422" y="f365"/>
                    <a:pt x="f423" y="f424"/>
                    <a:pt x="f23" y="f67"/>
                  </a:cubicBezTo>
                  <a:cubicBezTo>
                    <a:pt x="f25" y="f399"/>
                    <a:pt x="f379" y="f425"/>
                    <a:pt x="f421" y="f102"/>
                  </a:cubicBezTo>
                  <a:cubicBezTo>
                    <a:pt x="f421" y="f426"/>
                    <a:pt x="f421" y="f426"/>
                    <a:pt x="f427" y="f102"/>
                  </a:cubicBezTo>
                  <a:cubicBezTo>
                    <a:pt x="f340" y="f428"/>
                    <a:pt x="f196" y="f429"/>
                    <a:pt x="f402" y="f31"/>
                  </a:cubicBezTo>
                  <a:cubicBezTo>
                    <a:pt x="f380" y="f401"/>
                    <a:pt x="f337" y="f345"/>
                    <a:pt x="f340" y="f430"/>
                  </a:cubicBezTo>
                  <a:cubicBezTo>
                    <a:pt x="f403" y="f231"/>
                    <a:pt x="f418" y="f374"/>
                    <a:pt x="f431" y="f374"/>
                  </a:cubicBezTo>
                  <a:cubicBezTo>
                    <a:pt x="f431" y="f432"/>
                    <a:pt x="f404" y="f374"/>
                    <a:pt x="f431" y="f374"/>
                  </a:cubicBezTo>
                  <a:cubicBezTo>
                    <a:pt x="f433" y="f434"/>
                    <a:pt x="f339" y="f435"/>
                    <a:pt x="f339" y="f435"/>
                  </a:cubicBezTo>
                  <a:cubicBezTo>
                    <a:pt x="f379" y="f434"/>
                    <a:pt x="f340" y="f380"/>
                    <a:pt x="f436" y="f337"/>
                  </a:cubicBezTo>
                  <a:cubicBezTo>
                    <a:pt x="f422" y="f337"/>
                    <a:pt x="f422" y="f337"/>
                    <a:pt x="f436" y="f339"/>
                  </a:cubicBezTo>
                  <a:cubicBezTo>
                    <a:pt x="f437" y="f438"/>
                    <a:pt x="f379" y="f419"/>
                    <a:pt x="f198" y="f439"/>
                  </a:cubicBezTo>
                  <a:cubicBezTo>
                    <a:pt x="f378" y="f440"/>
                    <a:pt x="f370" y="f419"/>
                    <a:pt x="f17" y="f419"/>
                  </a:cubicBezTo>
                  <a:cubicBezTo>
                    <a:pt x="f441" y="f419"/>
                    <a:pt x="f200" y="f442"/>
                    <a:pt x="f122" y="f418"/>
                  </a:cubicBezTo>
                  <a:cubicBezTo>
                    <a:pt x="f122" y="f431"/>
                    <a:pt x="f12" y="f431"/>
                    <a:pt x="f12" y="f431"/>
                  </a:cubicBezTo>
                  <a:cubicBezTo>
                    <a:pt x="f107" y="f443"/>
                    <a:pt x="f118" y="f339"/>
                    <a:pt x="f200" y="f196"/>
                  </a:cubicBezTo>
                  <a:cubicBezTo>
                    <a:pt x="f200" y="f380"/>
                    <a:pt x="f21" y="f379"/>
                    <a:pt x="f25" y="f403"/>
                  </a:cubicBezTo>
                  <a:cubicBezTo>
                    <a:pt x="f25" y="f419"/>
                    <a:pt x="f23" y="f419"/>
                    <a:pt x="f23" y="f403"/>
                  </a:cubicBezTo>
                  <a:cubicBezTo>
                    <a:pt x="f444" y="f342"/>
                    <a:pt x="f110" y="f231"/>
                    <a:pt x="f12" y="f198"/>
                  </a:cubicBezTo>
                  <a:cubicBezTo>
                    <a:pt x="f200" y="f445"/>
                    <a:pt x="f19" y="f423"/>
                    <a:pt x="f206" y="f224"/>
                  </a:cubicBezTo>
                  <a:cubicBezTo>
                    <a:pt x="f206" y="f115"/>
                    <a:pt x="f425" y="f224"/>
                    <a:pt x="f206" y="f224"/>
                  </a:cubicBezTo>
                  <a:cubicBezTo>
                    <a:pt x="f23" y="f370"/>
                    <a:pt x="f21" y="f347"/>
                    <a:pt x="f122" y="f370"/>
                  </a:cubicBezTo>
                  <a:cubicBezTo>
                    <a:pt x="f446" y="f423"/>
                    <a:pt x="f224" y="f14"/>
                    <a:pt x="f224" y="f14"/>
                  </a:cubicBezTo>
                  <a:cubicBezTo>
                    <a:pt x="f345" y="f447"/>
                    <a:pt x="f102" y="f441"/>
                    <a:pt x="f448" y="f449"/>
                  </a:cubicBezTo>
                  <a:cubicBezTo>
                    <a:pt x="f448" y="f38"/>
                    <a:pt x="f448" y="f38"/>
                    <a:pt x="f91" y="f449"/>
                  </a:cubicBezTo>
                  <a:cubicBezTo>
                    <a:pt x="f95" y="f31"/>
                    <a:pt x="f66" y="f450"/>
                    <a:pt x="f363" y="f451"/>
                  </a:cubicBezTo>
                  <a:cubicBezTo>
                    <a:pt x="f363" y="f36"/>
                    <a:pt x="f363" y="f36"/>
                    <a:pt x="f333" y="f36"/>
                  </a:cubicBezTo>
                  <a:cubicBezTo>
                    <a:pt x="f66" y="f428"/>
                    <a:pt x="f69" y="f38"/>
                    <a:pt x="f356" y="f211"/>
                  </a:cubicBezTo>
                  <a:cubicBezTo>
                    <a:pt x="f95" y="f352"/>
                    <a:pt x="f452" y="f453"/>
                    <a:pt x="f452" y="f56"/>
                  </a:cubicBezTo>
                  <a:cubicBezTo>
                    <a:pt x="f452" y="f54"/>
                    <a:pt x="f88" y="f160"/>
                    <a:pt x="f375" y="f160"/>
                  </a:cubicBezTo>
                  <a:cubicBezTo>
                    <a:pt x="f454" y="f160"/>
                    <a:pt x="f395" y="f369"/>
                    <a:pt x="f47" y="f323"/>
                  </a:cubicBezTo>
                  <a:cubicBezTo>
                    <a:pt x="f43" y="f75"/>
                    <a:pt x="f43" y="f75"/>
                    <a:pt x="f43" y="f75"/>
                  </a:cubicBezTo>
                  <a:cubicBezTo>
                    <a:pt x="f357" y="f71"/>
                    <a:pt x="f140" y="f455"/>
                    <a:pt x="f26" y="f456"/>
                  </a:cubicBezTo>
                  <a:cubicBezTo>
                    <a:pt x="f153" y="f44"/>
                    <a:pt x="f153" y="f44"/>
                    <a:pt x="f153" y="f44"/>
                  </a:cubicBezTo>
                  <a:cubicBezTo>
                    <a:pt x="f26" y="f398"/>
                    <a:pt x="f154" y="f457"/>
                    <a:pt x="f51" y="f60"/>
                  </a:cubicBezTo>
                  <a:cubicBezTo>
                    <a:pt x="f24" y="f64"/>
                    <a:pt x="f24" y="f64"/>
                    <a:pt x="f24" y="f60"/>
                  </a:cubicBezTo>
                  <a:cubicBezTo>
                    <a:pt x="f134" y="f75"/>
                    <a:pt x="f146" y="f320"/>
                    <a:pt x="f137" y="f372"/>
                  </a:cubicBezTo>
                  <a:cubicBezTo>
                    <a:pt x="f142" y="f372"/>
                    <a:pt x="f142" y="f372"/>
                    <a:pt x="f137" y="f372"/>
                  </a:cubicBezTo>
                  <a:cubicBezTo>
                    <a:pt x="f24" y="f372"/>
                    <a:pt x="f144" y="f361"/>
                    <a:pt x="f53" y="f77"/>
                  </a:cubicBezTo>
                  <a:cubicBezTo>
                    <a:pt x="f53" y="f77"/>
                    <a:pt x="f53" y="f77"/>
                    <a:pt x="f53" y="f77"/>
                  </a:cubicBezTo>
                  <a:cubicBezTo>
                    <a:pt x="f143" y="f80"/>
                    <a:pt x="f458" y="f372"/>
                    <a:pt x="f134" y="f373"/>
                  </a:cubicBezTo>
                  <a:close/>
                  <a:moveTo>
                    <a:pt x="f71" y="f459"/>
                  </a:moveTo>
                  <a:cubicBezTo>
                    <a:pt x="f460" y="f459"/>
                    <a:pt x="f461" y="f462"/>
                    <a:pt x="f179" y="f463"/>
                  </a:cubicBezTo>
                  <a:cubicBezTo>
                    <a:pt x="f464" y="f465"/>
                    <a:pt x="f466" y="f463"/>
                    <a:pt x="f466" y="f467"/>
                  </a:cubicBezTo>
                  <a:cubicBezTo>
                    <a:pt x="f466" y="f468"/>
                    <a:pt x="f466" y="f468"/>
                    <a:pt x="f466" y="f468"/>
                  </a:cubicBezTo>
                  <a:cubicBezTo>
                    <a:pt x="f466" y="f469"/>
                    <a:pt x="f239" y="f470"/>
                    <a:pt x="f71" y="f470"/>
                  </a:cubicBezTo>
                  <a:cubicBezTo>
                    <a:pt x="f382" y="f470"/>
                    <a:pt x="f471" y="f469"/>
                    <a:pt x="f471" y="f468"/>
                  </a:cubicBezTo>
                  <a:cubicBezTo>
                    <a:pt x="f471" y="f467"/>
                    <a:pt x="f471" y="f467"/>
                    <a:pt x="f471" y="f467"/>
                  </a:cubicBezTo>
                  <a:cubicBezTo>
                    <a:pt x="f471" y="f472"/>
                    <a:pt x="f473" y="f465"/>
                    <a:pt x="f474" y="f463"/>
                  </a:cubicBezTo>
                  <a:cubicBezTo>
                    <a:pt x="f475" y="f216"/>
                    <a:pt x="f127" y="f459"/>
                    <a:pt x="f71" y="f459"/>
                  </a:cubicBezTo>
                  <a:moveTo>
                    <a:pt x="f236" y="f476"/>
                  </a:moveTo>
                  <a:cubicBezTo>
                    <a:pt x="f236" y="f477"/>
                    <a:pt x="f236" y="f477"/>
                    <a:pt x="f236" y="f477"/>
                  </a:cubicBezTo>
                  <a:cubicBezTo>
                    <a:pt x="f236" y="f8"/>
                    <a:pt x="f182" y="f478"/>
                    <a:pt x="f479" y="f480"/>
                  </a:cubicBezTo>
                  <a:cubicBezTo>
                    <a:pt x="f481" y="f482"/>
                    <a:pt x="f483" y="f484"/>
                    <a:pt x="f483" y="f484"/>
                  </a:cubicBezTo>
                  <a:cubicBezTo>
                    <a:pt x="f485" y="f183"/>
                    <a:pt x="f485" y="f183"/>
                    <a:pt x="f485" y="f183"/>
                  </a:cubicBezTo>
                  <a:cubicBezTo>
                    <a:pt x="f486" y="f459"/>
                    <a:pt x="f487" y="f488"/>
                    <a:pt x="f489" y="f488"/>
                  </a:cubicBezTo>
                  <a:cubicBezTo>
                    <a:pt x="f490" y="f488"/>
                    <a:pt x="f462" y="f459"/>
                    <a:pt x="f491" y="f183"/>
                  </a:cubicBezTo>
                  <a:cubicBezTo>
                    <a:pt x="f491" y="f492"/>
                    <a:pt x="f491" y="f492"/>
                    <a:pt x="f491" y="f492"/>
                  </a:cubicBezTo>
                  <a:cubicBezTo>
                    <a:pt x="f491" y="f493"/>
                    <a:pt x="f181" y="f212"/>
                    <a:pt x="f191" y="f494"/>
                  </a:cubicBezTo>
                  <a:cubicBezTo>
                    <a:pt x="f191" y="f212"/>
                    <a:pt x="f495" y="f476"/>
                    <a:pt x="f236" y="f476"/>
                  </a:cubicBezTo>
                  <a:moveTo>
                    <a:pt x="f308" y="f494"/>
                  </a:moveTo>
                  <a:cubicBezTo>
                    <a:pt x="f309" y="f204"/>
                    <a:pt x="f496" y="f493"/>
                    <a:pt x="f496" y="f492"/>
                  </a:cubicBezTo>
                  <a:cubicBezTo>
                    <a:pt x="f496" y="f183"/>
                    <a:pt x="f496" y="f183"/>
                    <a:pt x="f496" y="f183"/>
                  </a:cubicBezTo>
                  <a:cubicBezTo>
                    <a:pt x="f497" y="f459"/>
                    <a:pt x="f498" y="f488"/>
                    <a:pt x="f499" y="f488"/>
                  </a:cubicBezTo>
                  <a:cubicBezTo>
                    <a:pt x="f500" y="f488"/>
                    <a:pt x="f501" y="f459"/>
                    <a:pt x="f502" y="f183"/>
                  </a:cubicBezTo>
                  <a:cubicBezTo>
                    <a:pt x="f503" y="f484"/>
                    <a:pt x="f503" y="f484"/>
                    <a:pt x="f503" y="f484"/>
                  </a:cubicBezTo>
                  <a:cubicBezTo>
                    <a:pt x="f503" y="f484"/>
                    <a:pt x="f504" y="f482"/>
                    <a:pt x="f505" y="f480"/>
                  </a:cubicBezTo>
                  <a:cubicBezTo>
                    <a:pt x="f304" y="f478"/>
                    <a:pt x="f108" y="f8"/>
                    <a:pt x="f108" y="f477"/>
                  </a:cubicBezTo>
                  <a:cubicBezTo>
                    <a:pt x="f108" y="f476"/>
                    <a:pt x="f108" y="f476"/>
                    <a:pt x="f108" y="f476"/>
                  </a:cubicBezTo>
                  <a:cubicBezTo>
                    <a:pt x="f506" y="f476"/>
                    <a:pt x="f308" y="f212"/>
                    <a:pt x="f308" y="f494"/>
                  </a:cubicBezTo>
                  <a:moveTo>
                    <a:pt x="f147" y="f507"/>
                  </a:moveTo>
                  <a:cubicBezTo>
                    <a:pt x="f327" y="f508"/>
                    <a:pt x="f76" y="f509"/>
                    <a:pt x="f79" y="f285"/>
                  </a:cubicBezTo>
                  <a:cubicBezTo>
                    <a:pt x="f78" y="f510"/>
                    <a:pt x="f72" y="f511"/>
                    <a:pt x="f74" y="f512"/>
                  </a:cubicBezTo>
                  <a:cubicBezTo>
                    <a:pt x="f513" y="f317"/>
                    <a:pt x="f513" y="f2"/>
                    <a:pt x="f514" y="f319"/>
                  </a:cubicBezTo>
                  <a:cubicBezTo>
                    <a:pt x="f515" y="f516"/>
                    <a:pt x="f85" y="f507"/>
                    <a:pt x="f85" y="f517"/>
                  </a:cubicBezTo>
                  <a:cubicBezTo>
                    <a:pt x="f111" y="f517"/>
                    <a:pt x="f518" y="f519"/>
                    <a:pt x="f518" y="f520"/>
                  </a:cubicBezTo>
                  <a:cubicBezTo>
                    <a:pt x="f518" y="f521"/>
                    <a:pt x="f522" y="f85"/>
                    <a:pt x="f523" y="f280"/>
                  </a:cubicBezTo>
                  <a:cubicBezTo>
                    <a:pt x="f524" y="f279"/>
                    <a:pt x="f525" y="f63"/>
                    <a:pt x="f525" y="f63"/>
                  </a:cubicBezTo>
                  <a:cubicBezTo>
                    <a:pt x="f98" y="f329"/>
                    <a:pt x="f518" y="f515"/>
                    <a:pt x="f90" y="f515"/>
                  </a:cubicBezTo>
                  <a:cubicBezTo>
                    <a:pt x="f526" y="f515"/>
                    <a:pt x="f89" y="f79"/>
                    <a:pt x="f281" y="f527"/>
                  </a:cubicBezTo>
                  <a:cubicBezTo>
                    <a:pt x="f281" y="f72"/>
                    <a:pt x="f113" y="f70"/>
                    <a:pt x="f116" y="f72"/>
                  </a:cubicBezTo>
                  <a:cubicBezTo>
                    <a:pt x="f119" y="f119"/>
                    <a:pt x="f528" y="f280"/>
                    <a:pt x="f528" y="f117"/>
                  </a:cubicBezTo>
                  <a:cubicBezTo>
                    <a:pt x="f85" y="f281"/>
                    <a:pt x="f528" y="f518"/>
                    <a:pt x="f273" y="f529"/>
                  </a:cubicBezTo>
                  <a:cubicBezTo>
                    <a:pt x="f273" y="f385"/>
                    <a:pt x="f273" y="f385"/>
                    <a:pt x="f273" y="f385"/>
                  </a:cubicBezTo>
                  <a:cubicBezTo>
                    <a:pt x="f332" y="f530"/>
                    <a:pt x="f332" y="f530"/>
                    <a:pt x="f332" y="f530"/>
                  </a:cubicBezTo>
                  <a:cubicBezTo>
                    <a:pt x="f272" y="f530"/>
                    <a:pt x="f288" y="f138"/>
                    <a:pt x="f517" y="f43"/>
                  </a:cubicBezTo>
                  <a:cubicBezTo>
                    <a:pt x="f475" y="f129"/>
                    <a:pt x="f506" y="f45"/>
                    <a:pt x="f293" y="f351"/>
                  </a:cubicBezTo>
                  <a:cubicBezTo>
                    <a:pt x="f531" y="f328"/>
                    <a:pt x="f532" y="f359"/>
                    <a:pt x="f532" y="f359"/>
                  </a:cubicBezTo>
                  <a:cubicBezTo>
                    <a:pt x="f533" y="f368"/>
                    <a:pt x="f534" y="f104"/>
                    <a:pt x="f534" y="f104"/>
                  </a:cubicBezTo>
                  <a:cubicBezTo>
                    <a:pt x="f535" y="f451"/>
                    <a:pt x="f536" y="f447"/>
                    <a:pt x="f537" y="f447"/>
                  </a:cubicBezTo>
                  <a:cubicBezTo>
                    <a:pt x="f538" y="f447"/>
                    <a:pt x="f539" y="f93"/>
                    <a:pt x="f539" y="f331"/>
                  </a:cubicBezTo>
                  <a:cubicBezTo>
                    <a:pt x="f539" y="f46"/>
                    <a:pt x="f540" y="f48"/>
                    <a:pt x="f540" y="f131"/>
                  </a:cubicBezTo>
                  <a:cubicBezTo>
                    <a:pt x="f540" y="f397"/>
                    <a:pt x="f541" y="f542"/>
                    <a:pt x="f543" y="f542"/>
                  </a:cubicBezTo>
                  <a:cubicBezTo>
                    <a:pt x="f544" y="f542"/>
                    <a:pt x="f544" y="f542"/>
                    <a:pt x="f544" y="f542"/>
                  </a:cubicBezTo>
                  <a:cubicBezTo>
                    <a:pt x="f545" y="f542"/>
                    <a:pt x="f546" y="f547"/>
                    <a:pt x="f548" y="f322"/>
                  </a:cubicBezTo>
                  <a:cubicBezTo>
                    <a:pt x="f549" y="f278"/>
                    <a:pt x="f550" y="f321"/>
                    <a:pt x="f551" y="f68"/>
                  </a:cubicBezTo>
                  <a:cubicBezTo>
                    <a:pt x="f549" y="f552"/>
                    <a:pt x="f6" y="f62"/>
                    <a:pt x="f6" y="f148"/>
                  </a:cubicBezTo>
                  <a:cubicBezTo>
                    <a:pt x="f6" y="f134"/>
                    <a:pt x="f553" y="f137"/>
                    <a:pt x="f554" y="f137"/>
                  </a:cubicBezTo>
                  <a:cubicBezTo>
                    <a:pt x="f555" y="f137"/>
                    <a:pt x="f556" y="f557"/>
                    <a:pt x="f558" y="f559"/>
                  </a:cubicBezTo>
                  <a:cubicBezTo>
                    <a:pt x="f560" y="f561"/>
                    <a:pt x="f562" y="f154"/>
                    <a:pt x="f560" y="f557"/>
                  </a:cubicBezTo>
                  <a:cubicBezTo>
                    <a:pt x="f563" y="f396"/>
                    <a:pt x="f564" y="f338"/>
                    <a:pt x="f565" y="f420"/>
                  </a:cubicBezTo>
                  <a:cubicBezTo>
                    <a:pt x="f565" y="f336"/>
                    <a:pt x="f566" y="f420"/>
                    <a:pt x="f566" y="f420"/>
                  </a:cubicBezTo>
                  <a:cubicBezTo>
                    <a:pt x="f567" y="f346"/>
                    <a:pt x="f568" y="f51"/>
                    <a:pt x="f569" y="f51"/>
                  </a:cubicBezTo>
                  <a:cubicBezTo>
                    <a:pt x="f503" y="f51"/>
                    <a:pt x="f503" y="f47"/>
                    <a:pt x="f503" y="f37"/>
                  </a:cubicBezTo>
                  <a:cubicBezTo>
                    <a:pt x="f503" y="f389"/>
                    <a:pt x="f570" y="f571"/>
                    <a:pt x="f570" y="f40"/>
                  </a:cubicBezTo>
                  <a:cubicBezTo>
                    <a:pt x="f570" y="f200"/>
                    <a:pt x="f572" y="f16"/>
                    <a:pt x="f573" y="f343"/>
                  </a:cubicBezTo>
                  <a:cubicBezTo>
                    <a:pt x="f574" y="f418"/>
                    <a:pt x="f575" y="f576"/>
                    <a:pt x="f539" y="f337"/>
                  </a:cubicBezTo>
                  <a:cubicBezTo>
                    <a:pt x="f539" y="f380"/>
                    <a:pt x="f577" y="f380"/>
                    <a:pt x="f578" y="f337"/>
                  </a:cubicBezTo>
                  <a:cubicBezTo>
                    <a:pt x="f579" y="f580"/>
                    <a:pt x="f581" y="f582"/>
                    <a:pt x="f583" y="f584"/>
                  </a:cubicBezTo>
                  <a:cubicBezTo>
                    <a:pt x="f585" y="f584"/>
                    <a:pt x="f585" y="f586"/>
                    <a:pt x="f587" y="f407"/>
                  </a:cubicBezTo>
                  <a:cubicBezTo>
                    <a:pt x="f581" y="f588"/>
                    <a:pt x="f538" y="f167"/>
                    <a:pt x="f589" y="f227"/>
                  </a:cubicBezTo>
                  <a:cubicBezTo>
                    <a:pt x="f590" y="f591"/>
                    <a:pt x="f592" y="f171"/>
                    <a:pt x="f593" y="f594"/>
                  </a:cubicBezTo>
                  <a:cubicBezTo>
                    <a:pt x="f595" y="f594"/>
                    <a:pt x="f596" y="f594"/>
                    <a:pt x="f593" y="f597"/>
                  </a:cubicBezTo>
                  <a:cubicBezTo>
                    <a:pt x="f577" y="f175"/>
                    <a:pt x="f598" y="f591"/>
                    <a:pt x="f598" y="f591"/>
                  </a:cubicBezTo>
                  <a:cubicBezTo>
                    <a:pt x="f599" y="f233"/>
                    <a:pt x="f600" y="f601"/>
                    <a:pt x="f587" y="f602"/>
                  </a:cubicBezTo>
                  <a:cubicBezTo>
                    <a:pt x="f603" y="f604"/>
                    <a:pt x="f603" y="f605"/>
                    <a:pt x="f587" y="f605"/>
                  </a:cubicBezTo>
                  <a:cubicBezTo>
                    <a:pt x="f585" y="f606"/>
                    <a:pt x="f503" y="f177"/>
                    <a:pt x="f536" y="f607"/>
                  </a:cubicBezTo>
                  <a:cubicBezTo>
                    <a:pt x="f540" y="f608"/>
                    <a:pt x="f609" y="f175"/>
                    <a:pt x="f610" y="f611"/>
                  </a:cubicBezTo>
                  <a:cubicBezTo>
                    <a:pt x="f533" y="f468"/>
                    <a:pt x="f612" y="f613"/>
                    <a:pt x="f614" y="f615"/>
                  </a:cubicBezTo>
                  <a:cubicBezTo>
                    <a:pt x="f614" y="f616"/>
                    <a:pt x="f617" y="f615"/>
                    <a:pt x="f618" y="f619"/>
                  </a:cubicBezTo>
                  <a:cubicBezTo>
                    <a:pt x="f620" y="f621"/>
                    <a:pt x="f617" y="f594"/>
                    <a:pt x="f622" y="f235"/>
                  </a:cubicBezTo>
                  <a:cubicBezTo>
                    <a:pt x="f3" y="f623"/>
                    <a:pt x="f624" y="f229"/>
                    <a:pt x="f625" y="f597"/>
                  </a:cubicBezTo>
                  <a:cubicBezTo>
                    <a:pt x="f626" y="f627"/>
                    <a:pt x="f620" y="f591"/>
                    <a:pt x="f620" y="f171"/>
                  </a:cubicBezTo>
                  <a:cubicBezTo>
                    <a:pt x="f628" y="f629"/>
                    <a:pt x="f612" y="f225"/>
                    <a:pt x="f630" y="f228"/>
                  </a:cubicBezTo>
                  <a:cubicBezTo>
                    <a:pt x="f631" y="f632"/>
                    <a:pt x="f633" y="f221"/>
                    <a:pt x="f614" y="f262"/>
                  </a:cubicBezTo>
                  <a:cubicBezTo>
                    <a:pt x="f614" y="f262"/>
                    <a:pt x="f617" y="f221"/>
                    <a:pt x="f614" y="f167"/>
                  </a:cubicBezTo>
                  <a:cubicBezTo>
                    <a:pt x="f630" y="f266"/>
                    <a:pt x="f610" y="f223"/>
                    <a:pt x="f634" y="f262"/>
                  </a:cubicBezTo>
                  <a:cubicBezTo>
                    <a:pt x="f635" y="f636"/>
                    <a:pt x="f637" y="f225"/>
                    <a:pt x="f638" y="f225"/>
                  </a:cubicBezTo>
                  <a:cubicBezTo>
                    <a:pt x="f639" y="f415"/>
                    <a:pt x="f505" y="f251"/>
                    <a:pt x="f640" y="f443"/>
                  </a:cubicBezTo>
                  <a:cubicBezTo>
                    <a:pt x="f641" y="f436"/>
                    <a:pt x="f642" y="f422"/>
                    <a:pt x="f642" y="f443"/>
                  </a:cubicBezTo>
                  <a:cubicBezTo>
                    <a:pt x="f643" y="f417"/>
                    <a:pt x="f644" y="f415"/>
                    <a:pt x="f645" y="f340"/>
                  </a:cubicBezTo>
                  <a:cubicBezTo>
                    <a:pt x="f645" y="f337"/>
                    <a:pt x="f645" y="f196"/>
                    <a:pt x="f646" y="f337"/>
                  </a:cubicBezTo>
                  <a:cubicBezTo>
                    <a:pt x="f647" y="f415"/>
                    <a:pt x="f612" y="f206"/>
                    <a:pt x="f644" y="f61"/>
                  </a:cubicBezTo>
                  <a:cubicBezTo>
                    <a:pt x="f306" y="f155"/>
                    <a:pt x="f520" y="f46"/>
                    <a:pt x="f103" y="f648"/>
                  </a:cubicBezTo>
                  <a:cubicBezTo>
                    <a:pt x="f105" y="f84"/>
                    <a:pt x="f159" y="f42"/>
                    <a:pt x="f649" y="f42"/>
                  </a:cubicBezTo>
                  <a:cubicBezTo>
                    <a:pt x="f290" y="f86"/>
                    <a:pt x="f270" y="f88"/>
                    <a:pt x="f649" y="f650"/>
                  </a:cubicBezTo>
                  <a:cubicBezTo>
                    <a:pt x="f103" y="f363"/>
                    <a:pt x="f90" y="f456"/>
                    <a:pt x="f526" y="f651"/>
                  </a:cubicBezTo>
                  <a:cubicBezTo>
                    <a:pt x="f119" y="f66"/>
                    <a:pt x="f281" y="f356"/>
                    <a:pt x="f92" y="f453"/>
                  </a:cubicBezTo>
                  <a:cubicBezTo>
                    <a:pt x="f90" y="f95"/>
                    <a:pt x="f90" y="f452"/>
                    <a:pt x="f92" y="f452"/>
                  </a:cubicBezTo>
                  <a:cubicBezTo>
                    <a:pt x="f280" y="f93"/>
                    <a:pt x="f279" y="f360"/>
                    <a:pt x="f82" y="f57"/>
                  </a:cubicBezTo>
                  <a:cubicBezTo>
                    <a:pt x="f273" y="f455"/>
                    <a:pt x="f273" y="f455"/>
                    <a:pt x="f273" y="f455"/>
                  </a:cubicBezTo>
                  <a:cubicBezTo>
                    <a:pt x="f273" y="f109"/>
                    <a:pt x="f273" y="f109"/>
                    <a:pt x="f273" y="f109"/>
                  </a:cubicBezTo>
                  <a:cubicBezTo>
                    <a:pt x="f273" y="f460"/>
                    <a:pt x="f140" y="f652"/>
                    <a:pt x="f71" y="f653"/>
                  </a:cubicBezTo>
                  <a:cubicBezTo>
                    <a:pt x="f435" y="f407"/>
                    <a:pt x="f243" y="f460"/>
                    <a:pt x="f243" y="f109"/>
                  </a:cubicBezTo>
                  <a:cubicBezTo>
                    <a:pt x="f243" y="f455"/>
                    <a:pt x="f243" y="f455"/>
                    <a:pt x="f243" y="f455"/>
                  </a:cubicBezTo>
                  <a:cubicBezTo>
                    <a:pt x="f245" y="f57"/>
                    <a:pt x="f245" y="f57"/>
                    <a:pt x="f245" y="f57"/>
                  </a:cubicBezTo>
                  <a:cubicBezTo>
                    <a:pt x="f249" y="f360"/>
                    <a:pt x="f654" y="f93"/>
                    <a:pt x="f655" y="f452"/>
                  </a:cubicBezTo>
                  <a:cubicBezTo>
                    <a:pt x="f656" y="f452"/>
                    <a:pt x="f656" y="f95"/>
                    <a:pt x="f655" y="f453"/>
                  </a:cubicBezTo>
                  <a:cubicBezTo>
                    <a:pt x="f247" y="f356"/>
                    <a:pt x="f259" y="f66"/>
                    <a:pt x="f657" y="f651"/>
                  </a:cubicBezTo>
                  <a:cubicBezTo>
                    <a:pt x="f656" y="f456"/>
                    <a:pt x="f167" y="f363"/>
                    <a:pt x="f658" y="f650"/>
                  </a:cubicBezTo>
                  <a:cubicBezTo>
                    <a:pt x="f225" y="f88"/>
                    <a:pt x="f219" y="f86"/>
                    <a:pt x="f658" y="f42"/>
                  </a:cubicBezTo>
                  <a:cubicBezTo>
                    <a:pt x="f659" y="f42"/>
                    <a:pt x="f168" y="f84"/>
                    <a:pt x="f167" y="f648"/>
                  </a:cubicBezTo>
                  <a:cubicBezTo>
                    <a:pt x="f229" y="f571"/>
                    <a:pt x="f195" y="f155"/>
                    <a:pt x="f660" y="f61"/>
                  </a:cubicBezTo>
                  <a:cubicBezTo>
                    <a:pt x="f661" y="f206"/>
                    <a:pt x="f482" y="f415"/>
                    <a:pt x="f662" y="f337"/>
                  </a:cubicBezTo>
                  <a:cubicBezTo>
                    <a:pt x="f663" y="f196"/>
                    <a:pt x="f663" y="f337"/>
                    <a:pt x="f663" y="f340"/>
                  </a:cubicBezTo>
                  <a:cubicBezTo>
                    <a:pt x="f660" y="f415"/>
                    <a:pt x="f664" y="f417"/>
                    <a:pt x="f665" y="f443"/>
                  </a:cubicBezTo>
                  <a:cubicBezTo>
                    <a:pt x="f665" y="f422"/>
                    <a:pt x="f666" y="f436"/>
                    <a:pt x="f667" y="f443"/>
                  </a:cubicBezTo>
                  <a:cubicBezTo>
                    <a:pt x="f479" y="f251"/>
                    <a:pt x="f668" y="f415"/>
                    <a:pt x="f669" y="f225"/>
                  </a:cubicBezTo>
                  <a:cubicBezTo>
                    <a:pt x="f670" y="f225"/>
                    <a:pt x="f671" y="f636"/>
                    <a:pt x="f487" y="f262"/>
                  </a:cubicBezTo>
                  <a:cubicBezTo>
                    <a:pt x="f672" y="f168"/>
                    <a:pt x="f673" y="f266"/>
                    <a:pt x="f674" y="f167"/>
                  </a:cubicBezTo>
                  <a:cubicBezTo>
                    <a:pt x="f675" y="f221"/>
                    <a:pt x="f674" y="f262"/>
                    <a:pt x="f674" y="f262"/>
                  </a:cubicBezTo>
                  <a:cubicBezTo>
                    <a:pt x="f676" y="f221"/>
                    <a:pt x="f673" y="f632"/>
                    <a:pt x="f677" y="f228"/>
                  </a:cubicBezTo>
                  <a:cubicBezTo>
                    <a:pt x="f661" y="f225"/>
                    <a:pt x="f678" y="f629"/>
                    <a:pt x="f679" y="f171"/>
                  </a:cubicBezTo>
                  <a:cubicBezTo>
                    <a:pt x="f679" y="f627"/>
                    <a:pt x="f680" y="f627"/>
                    <a:pt x="f681" y="f597"/>
                  </a:cubicBezTo>
                  <a:cubicBezTo>
                    <a:pt x="f682" y="f229"/>
                    <a:pt x="f683" y="f623"/>
                    <a:pt x="f684" y="f235"/>
                  </a:cubicBezTo>
                  <a:cubicBezTo>
                    <a:pt x="f674" y="f594"/>
                    <a:pt x="f679" y="f621"/>
                    <a:pt x="f675" y="f619"/>
                  </a:cubicBezTo>
                  <a:cubicBezTo>
                    <a:pt x="f685" y="f615"/>
                    <a:pt x="f674" y="f616"/>
                    <a:pt x="f674" y="f615"/>
                  </a:cubicBezTo>
                  <a:cubicBezTo>
                    <a:pt x="f661" y="f613"/>
                    <a:pt x="f686" y="f687"/>
                    <a:pt x="f672" y="f611"/>
                  </a:cubicBezTo>
                  <a:cubicBezTo>
                    <a:pt x="f688" y="f175"/>
                    <a:pt x="f689" y="f608"/>
                    <a:pt x="f690" y="f607"/>
                  </a:cubicBezTo>
                  <a:cubicBezTo>
                    <a:pt x="f483" y="f177"/>
                    <a:pt x="f691" y="f606"/>
                    <a:pt x="f692" y="f605"/>
                  </a:cubicBezTo>
                  <a:cubicBezTo>
                    <a:pt x="f693" y="f605"/>
                    <a:pt x="f693" y="f604"/>
                    <a:pt x="f692" y="f602"/>
                  </a:cubicBezTo>
                  <a:cubicBezTo>
                    <a:pt x="f694" y="f601"/>
                    <a:pt x="f695" y="f233"/>
                    <a:pt x="f696" y="f591"/>
                  </a:cubicBezTo>
                  <a:cubicBezTo>
                    <a:pt x="f696" y="f591"/>
                    <a:pt x="f697" y="f175"/>
                    <a:pt x="f698" y="f597"/>
                  </a:cubicBezTo>
                  <a:cubicBezTo>
                    <a:pt x="f699" y="f171"/>
                    <a:pt x="f700" y="f594"/>
                    <a:pt x="f698" y="f594"/>
                  </a:cubicBezTo>
                  <a:cubicBezTo>
                    <a:pt x="f701" y="f171"/>
                    <a:pt x="f702" y="f591"/>
                    <a:pt x="f703" y="f227"/>
                  </a:cubicBezTo>
                  <a:cubicBezTo>
                    <a:pt x="f704" y="f167"/>
                    <a:pt x="f705" y="f588"/>
                    <a:pt x="f692" y="f407"/>
                  </a:cubicBezTo>
                  <a:cubicBezTo>
                    <a:pt x="f691" y="f586"/>
                    <a:pt x="f691" y="f584"/>
                    <a:pt x="f706" y="f584"/>
                  </a:cubicBezTo>
                  <a:cubicBezTo>
                    <a:pt x="f705" y="f582"/>
                    <a:pt x="f707" y="f580"/>
                    <a:pt x="f708" y="f337"/>
                  </a:cubicBezTo>
                  <a:cubicBezTo>
                    <a:pt x="f697" y="f380"/>
                    <a:pt x="f709" y="f380"/>
                    <a:pt x="f709" y="f337"/>
                  </a:cubicBezTo>
                  <a:cubicBezTo>
                    <a:pt x="f710" y="f576"/>
                    <a:pt x="f711" y="f418"/>
                    <a:pt x="f712" y="f343"/>
                  </a:cubicBezTo>
                  <a:cubicBezTo>
                    <a:pt x="f713" y="f16"/>
                    <a:pt x="f714" y="f200"/>
                    <a:pt x="f714" y="f40"/>
                  </a:cubicBezTo>
                  <a:cubicBezTo>
                    <a:pt x="f714" y="f46"/>
                    <a:pt x="f483" y="f389"/>
                    <a:pt x="f483" y="f37"/>
                  </a:cubicBezTo>
                  <a:cubicBezTo>
                    <a:pt x="f483" y="f47"/>
                    <a:pt x="f483" y="f51"/>
                    <a:pt x="f715" y="f51"/>
                  </a:cubicBezTo>
                  <a:cubicBezTo>
                    <a:pt x="f716" y="f51"/>
                    <a:pt x="f717" y="f346"/>
                    <a:pt x="f718" y="f420"/>
                  </a:cubicBezTo>
                  <a:cubicBezTo>
                    <a:pt x="f719" y="f420"/>
                    <a:pt x="f720" y="f336"/>
                    <a:pt x="f720" y="f420"/>
                  </a:cubicBezTo>
                  <a:cubicBezTo>
                    <a:pt x="f721" y="f338"/>
                    <a:pt x="f722" y="f396"/>
                    <a:pt x="f723" y="f557"/>
                  </a:cubicBezTo>
                  <a:cubicBezTo>
                    <a:pt x="f717" y="f154"/>
                    <a:pt x="f723" y="f561"/>
                    <a:pt x="f724" y="f559"/>
                  </a:cubicBezTo>
                  <a:cubicBezTo>
                    <a:pt x="f719" y="f557"/>
                    <a:pt x="f725" y="f137"/>
                    <a:pt x="f726" y="f137"/>
                  </a:cubicBezTo>
                  <a:cubicBezTo>
                    <a:pt x="f727" y="f137"/>
                    <a:pt x="f7" y="f134"/>
                    <a:pt x="f7" y="f148"/>
                  </a:cubicBezTo>
                  <a:cubicBezTo>
                    <a:pt x="f7" y="f62"/>
                    <a:pt x="f728" y="f552"/>
                    <a:pt x="f729" y="f68"/>
                  </a:cubicBezTo>
                  <a:cubicBezTo>
                    <a:pt x="f730" y="f321"/>
                    <a:pt x="f731" y="f278"/>
                    <a:pt x="f728" y="f322"/>
                  </a:cubicBezTo>
                  <a:cubicBezTo>
                    <a:pt x="f732" y="f547"/>
                    <a:pt x="f733" y="f542"/>
                    <a:pt x="f734" y="f542"/>
                  </a:cubicBezTo>
                  <a:cubicBezTo>
                    <a:pt x="f735" y="f542"/>
                    <a:pt x="f735" y="f542"/>
                    <a:pt x="f735" y="f542"/>
                  </a:cubicBezTo>
                  <a:cubicBezTo>
                    <a:pt x="f736" y="f542"/>
                    <a:pt x="f689" y="f397"/>
                    <a:pt x="f689" y="f131"/>
                  </a:cubicBezTo>
                  <a:cubicBezTo>
                    <a:pt x="f689" y="f48"/>
                    <a:pt x="f709" y="f46"/>
                    <a:pt x="f709" y="f331"/>
                  </a:cubicBezTo>
                  <a:cubicBezTo>
                    <a:pt x="f709" y="f737"/>
                    <a:pt x="f704" y="f447"/>
                    <a:pt x="f738" y="f447"/>
                  </a:cubicBezTo>
                  <a:cubicBezTo>
                    <a:pt x="f690" y="f447"/>
                    <a:pt x="f739" y="f451"/>
                    <a:pt x="f740" y="f104"/>
                  </a:cubicBezTo>
                  <a:cubicBezTo>
                    <a:pt x="f740" y="f104"/>
                    <a:pt x="f741" y="f368"/>
                    <a:pt x="f742" y="f359"/>
                  </a:cubicBezTo>
                  <a:cubicBezTo>
                    <a:pt x="f742" y="f359"/>
                    <a:pt x="f743" y="f328"/>
                    <a:pt x="f744" y="f351"/>
                  </a:cubicBezTo>
                  <a:cubicBezTo>
                    <a:pt x="f495" y="f45"/>
                    <a:pt x="f745" y="f129"/>
                    <a:pt x="f746" y="f43"/>
                  </a:cubicBezTo>
                  <a:cubicBezTo>
                    <a:pt x="f221" y="f138"/>
                    <a:pt x="f264" y="f530"/>
                    <a:pt x="f747" y="f530"/>
                  </a:cubicBezTo>
                  <a:cubicBezTo>
                    <a:pt x="f243" y="f385"/>
                    <a:pt x="f243" y="f385"/>
                    <a:pt x="f243" y="f385"/>
                  </a:cubicBezTo>
                  <a:cubicBezTo>
                    <a:pt x="f243" y="f529"/>
                    <a:pt x="f243" y="f529"/>
                    <a:pt x="f243" y="f529"/>
                  </a:cubicBezTo>
                  <a:cubicBezTo>
                    <a:pt x="f748" y="f518"/>
                    <a:pt x="f261" y="f281"/>
                    <a:pt x="f748" y="f117"/>
                  </a:cubicBezTo>
                  <a:cubicBezTo>
                    <a:pt x="f654" y="f280"/>
                    <a:pt x="f259" y="f119"/>
                    <a:pt x="f173" y="f72"/>
                  </a:cubicBezTo>
                  <a:cubicBezTo>
                    <a:pt x="f240" y="f70"/>
                    <a:pt x="f265" y="f72"/>
                    <a:pt x="f265" y="f527"/>
                  </a:cubicBezTo>
                  <a:cubicBezTo>
                    <a:pt x="f247" y="f79"/>
                    <a:pt x="f657" y="f515"/>
                    <a:pt x="f656" y="f515"/>
                  </a:cubicBezTo>
                  <a:cubicBezTo>
                    <a:pt x="f267" y="f515"/>
                    <a:pt x="f749" y="f329"/>
                    <a:pt x="f594" y="f63"/>
                  </a:cubicBezTo>
                  <a:cubicBezTo>
                    <a:pt x="f594" y="f63"/>
                    <a:pt x="f750" y="f279"/>
                    <a:pt x="f615" y="f280"/>
                  </a:cubicBezTo>
                  <a:cubicBezTo>
                    <a:pt x="f601" y="f85"/>
                    <a:pt x="f653" y="f521"/>
                    <a:pt x="f653" y="f520"/>
                  </a:cubicBezTo>
                  <a:cubicBezTo>
                    <a:pt x="f653" y="f519"/>
                    <a:pt x="f247" y="f517"/>
                    <a:pt x="f261" y="f517"/>
                  </a:cubicBezTo>
                  <a:cubicBezTo>
                    <a:pt x="f748" y="f507"/>
                    <a:pt x="f253" y="f516"/>
                    <a:pt x="f248" y="f319"/>
                  </a:cubicBezTo>
                  <a:cubicBezTo>
                    <a:pt x="f237" y="f2"/>
                    <a:pt x="f237" y="f317"/>
                    <a:pt x="f248" y="f512"/>
                  </a:cubicBezTo>
                  <a:cubicBezTo>
                    <a:pt x="f751" y="f752"/>
                    <a:pt x="f753" y="f510"/>
                    <a:pt x="f753" y="f285"/>
                  </a:cubicBezTo>
                  <a:cubicBezTo>
                    <a:pt x="f754" y="f755"/>
                    <a:pt x="f114" y="f318"/>
                    <a:pt x="f71" y="f318"/>
                  </a:cubicBezTo>
                  <a:cubicBezTo>
                    <a:pt x="f328" y="f318"/>
                    <a:pt x="f39" y="f2"/>
                    <a:pt x="f146" y="f756"/>
                  </a:cubicBezTo>
                  <a:cubicBezTo>
                    <a:pt x="f146" y="f272"/>
                    <a:pt x="f146" y="f272"/>
                    <a:pt x="f146" y="f272"/>
                  </a:cubicBezTo>
                  <a:cubicBezTo>
                    <a:pt x="f147" y="f272"/>
                    <a:pt x="f147" y="f272"/>
                    <a:pt x="f147" y="f272"/>
                  </a:cubicBezTo>
                  <a:cubicBezTo>
                    <a:pt x="f147" y="f507"/>
                    <a:pt x="f147" y="f507"/>
                    <a:pt x="f147" y="f507"/>
                  </a:cubicBezTo>
                  <a:moveTo>
                    <a:pt x="f71" y="f757"/>
                  </a:moveTo>
                  <a:cubicBezTo>
                    <a:pt x="f343" y="f757"/>
                    <a:pt x="f443" y="f758"/>
                    <a:pt x="f443" y="f758"/>
                  </a:cubicBezTo>
                  <a:cubicBezTo>
                    <a:pt x="f443" y="f759"/>
                    <a:pt x="f443" y="f645"/>
                    <a:pt x="f760" y="f761"/>
                  </a:cubicBezTo>
                  <a:cubicBezTo>
                    <a:pt x="f404" y="f302"/>
                    <a:pt x="f753" y="f762"/>
                    <a:pt x="f753" y="f763"/>
                  </a:cubicBezTo>
                  <a:cubicBezTo>
                    <a:pt x="f753" y="f500"/>
                    <a:pt x="f764" y="f534"/>
                    <a:pt x="f282" y="f534"/>
                  </a:cubicBezTo>
                  <a:cubicBezTo>
                    <a:pt x="f460" y="f534"/>
                    <a:pt x="f760" y="f765"/>
                    <a:pt x="f418" y="f765"/>
                  </a:cubicBezTo>
                  <a:cubicBezTo>
                    <a:pt x="f194" y="f765"/>
                    <a:pt x="f433" y="f766"/>
                    <a:pt x="f433" y="f765"/>
                  </a:cubicBezTo>
                  <a:cubicBezTo>
                    <a:pt x="f433" y="f767"/>
                    <a:pt x="f418" y="f768"/>
                    <a:pt x="f416" y="f768"/>
                  </a:cubicBezTo>
                  <a:cubicBezTo>
                    <a:pt x="f769" y="f768"/>
                    <a:pt x="f769" y="f633"/>
                    <a:pt x="f652" y="f633"/>
                  </a:cubicBezTo>
                  <a:cubicBezTo>
                    <a:pt x="f408" y="f633"/>
                    <a:pt x="f410" y="f770"/>
                    <a:pt x="f410" y="f622"/>
                  </a:cubicBezTo>
                  <a:cubicBezTo>
                    <a:pt x="f410" y="f771"/>
                    <a:pt x="f772" y="f505"/>
                    <a:pt x="f241" y="f643"/>
                  </a:cubicBezTo>
                  <a:cubicBezTo>
                    <a:pt x="f431" y="f641"/>
                    <a:pt x="f773" y="f774"/>
                    <a:pt x="f422" y="f774"/>
                  </a:cubicBezTo>
                  <a:cubicBezTo>
                    <a:pt x="f340" y="f774"/>
                    <a:pt x="f421" y="f775"/>
                    <a:pt x="f421" y="f300"/>
                  </a:cubicBezTo>
                  <a:cubicBezTo>
                    <a:pt x="f421" y="f776"/>
                    <a:pt x="f421" y="f297"/>
                    <a:pt x="f439" y="f777"/>
                  </a:cubicBezTo>
                  <a:cubicBezTo>
                    <a:pt x="f335" y="f778"/>
                    <a:pt x="f435" y="f779"/>
                    <a:pt x="f378" y="f779"/>
                  </a:cubicBezTo>
                  <a:cubicBezTo>
                    <a:pt x="f374" y="f779"/>
                    <a:pt x="f441" y="f780"/>
                    <a:pt x="f441" y="f781"/>
                  </a:cubicBezTo>
                  <a:cubicBezTo>
                    <a:pt x="f441" y="f782"/>
                    <a:pt x="f422" y="f783"/>
                    <a:pt x="f422" y="f573"/>
                  </a:cubicBezTo>
                  <a:cubicBezTo>
                    <a:pt x="f422" y="f784"/>
                    <a:pt x="f380" y="f785"/>
                    <a:pt x="f446" y="f785"/>
                  </a:cubicBezTo>
                  <a:cubicBezTo>
                    <a:pt x="f786" y="f785"/>
                    <a:pt x="f206" y="f787"/>
                    <a:pt x="f354" y="f787"/>
                  </a:cubicBezTo>
                  <a:cubicBezTo>
                    <a:pt x="f788" y="f787"/>
                    <a:pt x="f352" y="f787"/>
                    <a:pt x="f352" y="f789"/>
                  </a:cubicBezTo>
                  <a:cubicBezTo>
                    <a:pt x="f352" y="f790"/>
                    <a:pt x="f426" y="f534"/>
                    <a:pt x="f449" y="f534"/>
                  </a:cubicBezTo>
                  <a:cubicBezTo>
                    <a:pt x="f107" y="f534"/>
                    <a:pt x="f110" y="f638"/>
                    <a:pt x="f441" y="f638"/>
                  </a:cubicBezTo>
                  <a:cubicBezTo>
                    <a:pt x="f430" y="f638"/>
                    <a:pt x="f423" y="f791"/>
                    <a:pt x="f423" y="f573"/>
                  </a:cubicBezTo>
                  <a:cubicBezTo>
                    <a:pt x="f423" y="f792"/>
                    <a:pt x="f17" y="f793"/>
                    <a:pt x="f200" y="f771"/>
                  </a:cubicBezTo>
                  <a:cubicBezTo>
                    <a:pt x="f222" y="f624"/>
                    <a:pt x="f110" y="f618"/>
                    <a:pt x="f107" y="f618"/>
                  </a:cubicBezTo>
                  <a:cubicBezTo>
                    <a:pt x="f32" y="f618"/>
                    <a:pt x="f451" y="f794"/>
                    <a:pt x="f451" y="f795"/>
                  </a:cubicBezTo>
                  <a:cubicBezTo>
                    <a:pt x="f451" y="f796"/>
                    <a:pt x="f447" y="f640"/>
                    <a:pt x="f429" y="f643"/>
                  </a:cubicBezTo>
                  <a:cubicBezTo>
                    <a:pt x="f428" y="f797"/>
                    <a:pt x="f399" y="f531"/>
                    <a:pt x="f100" y="f531"/>
                  </a:cubicBezTo>
                  <a:cubicBezTo>
                    <a:pt x="f55" y="f531"/>
                    <a:pt x="f333" y="f798"/>
                    <a:pt x="f333" y="f799"/>
                  </a:cubicBezTo>
                  <a:cubicBezTo>
                    <a:pt x="f333" y="f800"/>
                    <a:pt x="f448" y="f782"/>
                    <a:pt x="f448" y="f801"/>
                  </a:cubicBezTo>
                  <a:cubicBezTo>
                    <a:pt x="f448" y="f802"/>
                    <a:pt x="f424" y="f803"/>
                    <a:pt x="f365" y="f803"/>
                  </a:cubicBezTo>
                  <a:cubicBezTo>
                    <a:pt x="f456" y="f803"/>
                    <a:pt x="f42" y="f804"/>
                    <a:pt x="f71" y="f804"/>
                  </a:cubicBezTo>
                  <a:cubicBezTo>
                    <a:pt x="f651" y="f804"/>
                    <a:pt x="f64" y="f803"/>
                    <a:pt x="f398" y="f803"/>
                  </a:cubicBezTo>
                  <a:cubicBezTo>
                    <a:pt x="f323" y="f803"/>
                    <a:pt x="f373" y="f802"/>
                    <a:pt x="f373" y="f801"/>
                  </a:cubicBezTo>
                  <a:cubicBezTo>
                    <a:pt x="f373" y="f782"/>
                    <a:pt x="f362" y="f800"/>
                    <a:pt x="f362" y="f799"/>
                  </a:cubicBezTo>
                  <a:cubicBezTo>
                    <a:pt x="f362" y="f798"/>
                    <a:pt x="f805" y="f531"/>
                    <a:pt x="f375" y="f531"/>
                  </a:cubicBezTo>
                  <a:cubicBezTo>
                    <a:pt x="f158" y="f531"/>
                    <a:pt x="f388" y="f797"/>
                    <a:pt x="f376" y="f643"/>
                  </a:cubicBezTo>
                  <a:cubicBezTo>
                    <a:pt x="f400" y="f640"/>
                    <a:pt x="f328" y="f796"/>
                    <a:pt x="f328" y="f795"/>
                  </a:cubicBezTo>
                  <a:cubicBezTo>
                    <a:pt x="f328" y="f794"/>
                    <a:pt x="f376" y="f618"/>
                    <a:pt x="f349" y="f618"/>
                  </a:cubicBezTo>
                  <a:cubicBezTo>
                    <a:pt x="f806" y="f618"/>
                    <a:pt x="f390" y="f624"/>
                    <a:pt x="f348" y="f771"/>
                  </a:cubicBezTo>
                  <a:cubicBezTo>
                    <a:pt x="f420" y="f793"/>
                    <a:pt x="f37" y="f792"/>
                    <a:pt x="f37" y="f573"/>
                  </a:cubicBezTo>
                  <a:cubicBezTo>
                    <a:pt x="f37" y="f791"/>
                    <a:pt x="f336" y="f638"/>
                    <a:pt x="f395" y="f638"/>
                  </a:cubicBezTo>
                  <a:cubicBezTo>
                    <a:pt x="f359" y="f638"/>
                    <a:pt x="f349" y="f534"/>
                    <a:pt x="f387" y="f534"/>
                  </a:cubicBezTo>
                  <a:cubicBezTo>
                    <a:pt x="f530" y="f534"/>
                    <a:pt x="f375" y="f790"/>
                    <a:pt x="f375" y="f789"/>
                  </a:cubicBezTo>
                  <a:cubicBezTo>
                    <a:pt x="f375" y="f787"/>
                    <a:pt x="f325" y="f787"/>
                    <a:pt x="f369" y="f787"/>
                  </a:cubicBezTo>
                  <a:cubicBezTo>
                    <a:pt x="f138" y="f787"/>
                    <a:pt x="f389" y="f785"/>
                    <a:pt x="f357" y="f785"/>
                  </a:cubicBezTo>
                  <a:cubicBezTo>
                    <a:pt x="f396" y="f785"/>
                    <a:pt x="f561" y="f784"/>
                    <a:pt x="f561" y="f573"/>
                  </a:cubicBezTo>
                  <a:cubicBezTo>
                    <a:pt x="f561" y="f783"/>
                    <a:pt x="f395" y="f782"/>
                    <a:pt x="f395" y="f781"/>
                  </a:cubicBezTo>
                  <a:cubicBezTo>
                    <a:pt x="f395" y="f780"/>
                    <a:pt x="f338" y="f779"/>
                    <a:pt x="f49" y="f779"/>
                  </a:cubicBezTo>
                  <a:cubicBezTo>
                    <a:pt x="f140" y="f779"/>
                    <a:pt x="f346" y="f778"/>
                    <a:pt x="f27" y="f777"/>
                  </a:cubicBezTo>
                  <a:cubicBezTo>
                    <a:pt x="f28" y="f297"/>
                    <a:pt x="f29" y="f776"/>
                    <a:pt x="f29" y="f300"/>
                  </a:cubicBezTo>
                  <a:cubicBezTo>
                    <a:pt x="f29" y="f775"/>
                    <a:pt x="f126" y="f774"/>
                    <a:pt x="f561" y="f774"/>
                  </a:cubicBezTo>
                  <a:cubicBezTo>
                    <a:pt x="f134" y="f774"/>
                    <a:pt x="f458" y="f641"/>
                    <a:pt x="f22" y="f643"/>
                  </a:cubicBezTo>
                  <a:cubicBezTo>
                    <a:pt x="f807" y="f505"/>
                    <a:pt x="f808" y="f771"/>
                    <a:pt x="f808" y="f622"/>
                  </a:cubicBezTo>
                  <a:cubicBezTo>
                    <a:pt x="f808" y="f770"/>
                    <a:pt x="f151" y="f633"/>
                    <a:pt x="f10" y="f633"/>
                  </a:cubicBezTo>
                  <a:cubicBezTo>
                    <a:pt x="f11" y="f633"/>
                    <a:pt x="f11" y="f768"/>
                    <a:pt x="f13" y="f768"/>
                  </a:cubicBezTo>
                  <a:cubicBezTo>
                    <a:pt x="f53" y="f768"/>
                    <a:pt x="f20" y="f767"/>
                    <a:pt x="f20" y="f765"/>
                  </a:cubicBezTo>
                  <a:cubicBezTo>
                    <a:pt x="f20" y="f766"/>
                    <a:pt x="f144" y="f765"/>
                    <a:pt x="f53" y="f765"/>
                  </a:cubicBezTo>
                  <a:cubicBezTo>
                    <a:pt x="f384" y="f765"/>
                    <a:pt x="f127" y="f534"/>
                    <a:pt x="f382" y="f534"/>
                  </a:cubicBezTo>
                  <a:cubicBezTo>
                    <a:pt x="f324" y="f534"/>
                    <a:pt x="f78" y="f500"/>
                    <a:pt x="f78" y="f763"/>
                  </a:cubicBezTo>
                  <a:cubicBezTo>
                    <a:pt x="f78" y="f762"/>
                    <a:pt x="f128" y="f302"/>
                    <a:pt x="f384" y="f761"/>
                  </a:cubicBezTo>
                  <a:cubicBezTo>
                    <a:pt x="f561" y="f645"/>
                    <a:pt x="f51" y="f759"/>
                    <a:pt x="f561" y="f758"/>
                  </a:cubicBezTo>
                  <a:cubicBezTo>
                    <a:pt x="f561" y="f758"/>
                    <a:pt x="f358" y="f757"/>
                    <a:pt x="f71" y="f757"/>
                  </a:cubicBezTo>
                  <a:close/>
                  <a:moveTo>
                    <a:pt x="f71" y="f638"/>
                  </a:moveTo>
                  <a:cubicBezTo>
                    <a:pt x="f457" y="f638"/>
                    <a:pt x="f80" y="f790"/>
                    <a:pt x="f80" y="f635"/>
                  </a:cubicBezTo>
                  <a:cubicBezTo>
                    <a:pt x="f80" y="f792"/>
                    <a:pt x="f457" y="f633"/>
                    <a:pt x="f71" y="f633"/>
                  </a:cubicBezTo>
                  <a:cubicBezTo>
                    <a:pt x="f366" y="f633"/>
                    <a:pt x="f331" y="f792"/>
                    <a:pt x="f331" y="f635"/>
                  </a:cubicBezTo>
                  <a:cubicBezTo>
                    <a:pt x="f331" y="f790"/>
                    <a:pt x="f366" y="f638"/>
                    <a:pt x="f71" y="f638"/>
                  </a:cubicBezTo>
                  <a:moveTo>
                    <a:pt x="f364" y="f809"/>
                  </a:moveTo>
                  <a:cubicBezTo>
                    <a:pt x="f364" y="f810"/>
                    <a:pt x="f362" y="f811"/>
                    <a:pt x="f60" y="f812"/>
                  </a:cubicBezTo>
                  <a:cubicBezTo>
                    <a:pt x="f61" y="f813"/>
                    <a:pt x="f54" y="f814"/>
                    <a:pt x="f64" y="f815"/>
                  </a:cubicBezTo>
                  <a:cubicBezTo>
                    <a:pt x="f60" y="f544"/>
                    <a:pt x="f648" y="f816"/>
                    <a:pt x="f44" y="f554"/>
                  </a:cubicBezTo>
                  <a:cubicBezTo>
                    <a:pt x="f77" y="f817"/>
                    <a:pt x="f818" y="f819"/>
                    <a:pt x="f371" y="f819"/>
                  </a:cubicBezTo>
                  <a:cubicBezTo>
                    <a:pt x="f375" y="f819"/>
                    <a:pt x="f530" y="f544"/>
                    <a:pt x="f530" y="f820"/>
                  </a:cubicBezTo>
                  <a:cubicBezTo>
                    <a:pt x="f530" y="f821"/>
                    <a:pt x="f375" y="f822"/>
                    <a:pt x="f371" y="f822"/>
                  </a:cubicBezTo>
                  <a:cubicBezTo>
                    <a:pt x="f818" y="f822"/>
                    <a:pt x="f77" y="f564"/>
                    <a:pt x="f44" y="f823"/>
                  </a:cubicBezTo>
                  <a:cubicBezTo>
                    <a:pt x="f648" y="f555"/>
                    <a:pt x="f60" y="f555"/>
                    <a:pt x="f64" y="f824"/>
                  </a:cubicBezTo>
                  <a:cubicBezTo>
                    <a:pt x="f54" y="f823"/>
                    <a:pt x="f60" y="f825"/>
                    <a:pt x="f362" y="f568"/>
                  </a:cubicBezTo>
                  <a:cubicBezTo>
                    <a:pt x="f323" y="f826"/>
                    <a:pt x="f571" y="f539"/>
                    <a:pt x="f571" y="f589"/>
                  </a:cubicBezTo>
                  <a:cubicBezTo>
                    <a:pt x="f571" y="f827"/>
                    <a:pt x="f364" y="f572"/>
                    <a:pt x="f71" y="f828"/>
                  </a:cubicBezTo>
                  <a:cubicBezTo>
                    <a:pt x="f455" y="f572"/>
                    <a:pt x="f91" y="f827"/>
                    <a:pt x="f91" y="f589"/>
                  </a:cubicBezTo>
                  <a:cubicBezTo>
                    <a:pt x="f91" y="f539"/>
                    <a:pt x="f424" y="f829"/>
                    <a:pt x="f333" y="f568"/>
                  </a:cubicBezTo>
                  <a:cubicBezTo>
                    <a:pt x="f363" y="f825"/>
                    <a:pt x="f88" y="f823"/>
                    <a:pt x="f456" y="f824"/>
                  </a:cubicBezTo>
                  <a:cubicBezTo>
                    <a:pt x="f363" y="f555"/>
                    <a:pt x="f66" y="f555"/>
                    <a:pt x="f365" y="f823"/>
                  </a:cubicBezTo>
                  <a:cubicBezTo>
                    <a:pt x="f360" y="f563"/>
                    <a:pt x="f424" y="f822"/>
                    <a:pt x="f453" y="f822"/>
                  </a:cubicBezTo>
                  <a:cubicBezTo>
                    <a:pt x="f352" y="f822"/>
                    <a:pt x="f426" y="f821"/>
                    <a:pt x="f426" y="f820"/>
                  </a:cubicBezTo>
                  <a:cubicBezTo>
                    <a:pt x="f426" y="f544"/>
                    <a:pt x="f352" y="f819"/>
                    <a:pt x="f453" y="f819"/>
                  </a:cubicBezTo>
                  <a:cubicBezTo>
                    <a:pt x="f424" y="f819"/>
                    <a:pt x="f360" y="f817"/>
                    <a:pt x="f365" y="f554"/>
                  </a:cubicBezTo>
                  <a:cubicBezTo>
                    <a:pt x="f66" y="f816"/>
                    <a:pt x="f363" y="f544"/>
                    <a:pt x="f456" y="f815"/>
                  </a:cubicBezTo>
                  <a:cubicBezTo>
                    <a:pt x="f88" y="f814"/>
                    <a:pt x="f88" y="f813"/>
                    <a:pt x="f363" y="f812"/>
                  </a:cubicBezTo>
                  <a:cubicBezTo>
                    <a:pt x="f57" y="f811"/>
                    <a:pt x="f66" y="f810"/>
                    <a:pt x="f66" y="f809"/>
                  </a:cubicBezTo>
                  <a:cubicBezTo>
                    <a:pt x="f66" y="f548"/>
                    <a:pt x="f650" y="f6"/>
                    <a:pt x="f71" y="f6"/>
                  </a:cubicBezTo>
                  <a:cubicBezTo>
                    <a:pt x="f54" y="f6"/>
                    <a:pt x="f364" y="f548"/>
                    <a:pt x="f364" y="f809"/>
                  </a:cubicBezTo>
                  <a:moveTo>
                    <a:pt x="f212" y="f471"/>
                  </a:moveTo>
                  <a:cubicBezTo>
                    <a:pt x="f493" y="f292"/>
                    <a:pt x="f663" y="f830"/>
                    <a:pt x="f831" y="f832"/>
                  </a:cubicBezTo>
                  <a:cubicBezTo>
                    <a:pt x="f833" y="f473"/>
                    <a:pt x="f663" y="f834"/>
                    <a:pt x="f212" y="f471"/>
                  </a:cubicBezTo>
                  <a:moveTo>
                    <a:pt x="f835" y="f85"/>
                  </a:moveTo>
                  <a:cubicBezTo>
                    <a:pt x="f835" y="f117"/>
                    <a:pt x="f670" y="f117"/>
                    <a:pt x="f690" y="f117"/>
                  </a:cubicBezTo>
                  <a:cubicBezTo>
                    <a:pt x="f481" y="f119"/>
                    <a:pt x="f836" y="f837"/>
                    <a:pt x="f838" y="f270"/>
                  </a:cubicBezTo>
                  <a:cubicBezTo>
                    <a:pt x="f671" y="f98"/>
                    <a:pt x="f486" y="f319"/>
                    <a:pt x="f839" y="f292"/>
                  </a:cubicBezTo>
                  <a:cubicBezTo>
                    <a:pt x="f840" y="f841"/>
                    <a:pt x="f842" y="f843"/>
                    <a:pt x="f844" y="f473"/>
                  </a:cubicBezTo>
                  <a:cubicBezTo>
                    <a:pt x="f675" y="f834"/>
                    <a:pt x="f674" y="f845"/>
                    <a:pt x="f674" y="f474"/>
                  </a:cubicBezTo>
                  <a:cubicBezTo>
                    <a:pt x="f674" y="f313"/>
                    <a:pt x="f846" y="f847"/>
                    <a:pt x="f848" y="f847"/>
                  </a:cubicBezTo>
                  <a:cubicBezTo>
                    <a:pt x="f849" y="f847"/>
                    <a:pt x="f836" y="f307"/>
                    <a:pt x="f850" y="f851"/>
                  </a:cubicBezTo>
                  <a:cubicBezTo>
                    <a:pt x="f852" y="f497"/>
                    <a:pt x="f853" y="f854"/>
                    <a:pt x="f855" y="f313"/>
                  </a:cubicBezTo>
                  <a:cubicBezTo>
                    <a:pt x="f856" y="f843"/>
                    <a:pt x="f857" y="f843"/>
                    <a:pt x="f857" y="f506"/>
                  </a:cubicBezTo>
                  <a:cubicBezTo>
                    <a:pt x="f857" y="f858"/>
                    <a:pt x="f859" y="f851"/>
                    <a:pt x="f681" y="f854"/>
                  </a:cubicBezTo>
                  <a:cubicBezTo>
                    <a:pt x="f844" y="f860"/>
                    <a:pt x="f861" y="f862"/>
                    <a:pt x="f863" y="f864"/>
                  </a:cubicBezTo>
                  <a:cubicBezTo>
                    <a:pt x="f742" y="f865"/>
                    <a:pt x="f681" y="f865"/>
                    <a:pt x="f489" y="f864"/>
                  </a:cubicBezTo>
                  <a:cubicBezTo>
                    <a:pt x="f866" y="f867"/>
                    <a:pt x="f853" y="f860"/>
                    <a:pt x="f868" y="f311"/>
                  </a:cubicBezTo>
                  <a:cubicBezTo>
                    <a:pt x="f660" y="f869"/>
                    <a:pt x="f472" y="f870"/>
                    <a:pt x="f871" y="f851"/>
                  </a:cubicBezTo>
                  <a:cubicBezTo>
                    <a:pt x="f872" y="f309"/>
                    <a:pt x="f488" y="f506"/>
                    <a:pt x="f488" y="f847"/>
                  </a:cubicBezTo>
                  <a:cubicBezTo>
                    <a:pt x="f488" y="f873"/>
                    <a:pt x="f181" y="f874"/>
                    <a:pt x="f875" y="f830"/>
                  </a:cubicBezTo>
                  <a:cubicBezTo>
                    <a:pt x="f875" y="f830"/>
                    <a:pt x="f875" y="f876"/>
                    <a:pt x="f877" y="f2"/>
                  </a:cubicBezTo>
                  <a:cubicBezTo>
                    <a:pt x="f199" y="f292"/>
                    <a:pt x="f207" y="f319"/>
                    <a:pt x="f878" y="f879"/>
                  </a:cubicBezTo>
                  <a:cubicBezTo>
                    <a:pt x="f878" y="f879"/>
                    <a:pt x="f199" y="f509"/>
                    <a:pt x="f880" y="f509"/>
                  </a:cubicBezTo>
                  <a:cubicBezTo>
                    <a:pt x="f880" y="f509"/>
                    <a:pt x="f881" y="f882"/>
                    <a:pt x="f883" y="f96"/>
                  </a:cubicBezTo>
                  <a:cubicBezTo>
                    <a:pt x="f883" y="f96"/>
                    <a:pt x="f884" y="f289"/>
                    <a:pt x="f885" y="f105"/>
                  </a:cubicBezTo>
                  <a:cubicBezTo>
                    <a:pt x="f885" y="f105"/>
                    <a:pt x="f472" y="f270"/>
                    <a:pt x="f205" y="f290"/>
                  </a:cubicBezTo>
                  <a:cubicBezTo>
                    <a:pt x="f205" y="f290"/>
                    <a:pt x="f202" y="f89"/>
                    <a:pt x="f884" y="f272"/>
                  </a:cubicBezTo>
                  <a:cubicBezTo>
                    <a:pt x="f461" y="f81"/>
                    <a:pt x="f233" y="f125"/>
                    <a:pt x="f233" y="f33"/>
                  </a:cubicBezTo>
                  <a:cubicBezTo>
                    <a:pt x="f233" y="f145"/>
                    <a:pt x="f613" y="f145"/>
                    <a:pt x="f750" y="f145"/>
                  </a:cubicBezTo>
                  <a:cubicBezTo>
                    <a:pt x="f197" y="f146"/>
                    <a:pt x="f462" y="f353"/>
                    <a:pt x="f886" y="f358"/>
                  </a:cubicBezTo>
                  <a:cubicBezTo>
                    <a:pt x="f887" y="f131"/>
                    <a:pt x="f201" y="f29"/>
                    <a:pt x="f201" y="f29"/>
                  </a:cubicBezTo>
                  <a:cubicBezTo>
                    <a:pt x="f888" y="f405"/>
                    <a:pt x="f484" y="f39"/>
                    <a:pt x="f479" y="f357"/>
                  </a:cubicBezTo>
                  <a:cubicBezTo>
                    <a:pt x="f861" y="f889"/>
                    <a:pt x="f890" y="f49"/>
                    <a:pt x="f840" y="f30"/>
                  </a:cubicBezTo>
                  <a:cubicBezTo>
                    <a:pt x="f840" y="f30"/>
                    <a:pt x="f742" y="f557"/>
                    <a:pt x="f674" y="f152"/>
                  </a:cubicBezTo>
                  <a:cubicBezTo>
                    <a:pt x="f674" y="f152"/>
                    <a:pt x="f891" y="f143"/>
                    <a:pt x="f892" y="f15"/>
                  </a:cubicBezTo>
                  <a:cubicBezTo>
                    <a:pt x="f893" y="f127"/>
                    <a:pt x="f893" y="f147"/>
                    <a:pt x="f892" y="f384"/>
                  </a:cubicBezTo>
                  <a:cubicBezTo>
                    <a:pt x="f890" y="f58"/>
                    <a:pt x="f839" y="f79"/>
                    <a:pt x="f672" y="f82"/>
                  </a:cubicBezTo>
                  <a:cubicBezTo>
                    <a:pt x="f894" y="f76"/>
                    <a:pt x="f835" y="f121"/>
                    <a:pt x="f835" y="f85"/>
                  </a:cubicBezTo>
                  <a:moveTo>
                    <a:pt x="f895" y="f510"/>
                  </a:moveTo>
                  <a:cubicBezTo>
                    <a:pt x="f601" y="f510"/>
                    <a:pt x="f896" y="f525"/>
                    <a:pt x="f613" y="f319"/>
                  </a:cubicBezTo>
                  <a:cubicBezTo>
                    <a:pt x="f613" y="f897"/>
                    <a:pt x="f269" y="f524"/>
                    <a:pt x="f169" y="f319"/>
                  </a:cubicBezTo>
                  <a:cubicBezTo>
                    <a:pt x="f597" y="f291"/>
                    <a:pt x="f607" y="f97"/>
                    <a:pt x="f217" y="f97"/>
                  </a:cubicBezTo>
                  <a:cubicBezTo>
                    <a:pt x="f195" y="f97"/>
                    <a:pt x="f898" y="f755"/>
                    <a:pt x="f183" y="f510"/>
                  </a:cubicBezTo>
                  <a:cubicBezTo>
                    <a:pt x="f899" y="f517"/>
                    <a:pt x="f872" y="f510"/>
                    <a:pt x="f872" y="f507"/>
                  </a:cubicBezTo>
                  <a:cubicBezTo>
                    <a:pt x="f872" y="f525"/>
                    <a:pt x="f900" y="f525"/>
                    <a:pt x="f183" y="f525"/>
                  </a:cubicBezTo>
                  <a:cubicBezTo>
                    <a:pt x="f901" y="f525"/>
                    <a:pt x="f464" y="f510"/>
                    <a:pt x="f895" y="f510"/>
                  </a:cubicBezTo>
                  <a:moveTo>
                    <a:pt x="f902" y="f832"/>
                  </a:moveTo>
                  <a:cubicBezTo>
                    <a:pt x="f646" y="f830"/>
                    <a:pt x="f903" y="f292"/>
                    <a:pt x="f296" y="f471"/>
                  </a:cubicBezTo>
                  <a:cubicBezTo>
                    <a:pt x="f645" y="f834"/>
                    <a:pt x="f902" y="f473"/>
                    <a:pt x="f902" y="f832"/>
                  </a:cubicBezTo>
                  <a:moveTo>
                    <a:pt x="f610" y="f82"/>
                  </a:moveTo>
                  <a:cubicBezTo>
                    <a:pt x="f904" y="f78"/>
                    <a:pt x="f783" y="f58"/>
                    <a:pt x="f905" y="f147"/>
                  </a:cubicBezTo>
                  <a:cubicBezTo>
                    <a:pt x="f906" y="f127"/>
                    <a:pt x="f906" y="f124"/>
                    <a:pt x="f905" y="f15"/>
                  </a:cubicBezTo>
                  <a:cubicBezTo>
                    <a:pt x="f803" y="f143"/>
                    <a:pt x="f614" y="f59"/>
                    <a:pt x="f614" y="f59"/>
                  </a:cubicBezTo>
                  <a:cubicBezTo>
                    <a:pt x="f532" y="f146"/>
                    <a:pt x="f804" y="f129"/>
                    <a:pt x="f804" y="f129"/>
                  </a:cubicBezTo>
                  <a:cubicBezTo>
                    <a:pt x="f907" y="f49"/>
                    <a:pt x="f771" y="f39"/>
                    <a:pt x="f800" y="f162"/>
                  </a:cubicBezTo>
                  <a:cubicBezTo>
                    <a:pt x="f908" y="f39"/>
                    <a:pt x="f775" y="f405"/>
                    <a:pt x="f301" y="f35"/>
                  </a:cubicBezTo>
                  <a:cubicBezTo>
                    <a:pt x="f301" y="f35"/>
                    <a:pt x="f909" y="f37"/>
                    <a:pt x="f301" y="f358"/>
                  </a:cubicBezTo>
                  <a:cubicBezTo>
                    <a:pt x="f497" y="f353"/>
                    <a:pt x="f757" y="f341"/>
                    <a:pt x="f524" y="f396"/>
                  </a:cubicBezTo>
                  <a:cubicBezTo>
                    <a:pt x="f897" y="f396"/>
                    <a:pt x="f897" y="f145"/>
                    <a:pt x="f897" y="f153"/>
                  </a:cubicBezTo>
                  <a:cubicBezTo>
                    <a:pt x="f897" y="f150"/>
                    <a:pt x="f475" y="f273"/>
                    <a:pt x="f759" y="f276"/>
                  </a:cubicBezTo>
                  <a:cubicBezTo>
                    <a:pt x="f910" y="f89"/>
                    <a:pt x="f903" y="f290"/>
                    <a:pt x="f903" y="f290"/>
                  </a:cubicBezTo>
                  <a:cubicBezTo>
                    <a:pt x="f911" y="f270"/>
                    <a:pt x="f912" y="f271"/>
                    <a:pt x="f912" y="f271"/>
                  </a:cubicBezTo>
                  <a:cubicBezTo>
                    <a:pt x="f759" y="f289"/>
                    <a:pt x="f913" y="f96"/>
                    <a:pt x="f913" y="f96"/>
                  </a:cubicBezTo>
                  <a:cubicBezTo>
                    <a:pt x="f912" y="f101"/>
                    <a:pt x="f869" y="f286"/>
                    <a:pt x="f869" y="f286"/>
                  </a:cubicBezTo>
                  <a:cubicBezTo>
                    <a:pt x="f303" y="f286"/>
                    <a:pt x="f777" y="f879"/>
                    <a:pt x="f777" y="f879"/>
                  </a:cubicBezTo>
                  <a:cubicBezTo>
                    <a:pt x="f297" y="f2"/>
                    <a:pt x="f303" y="f874"/>
                    <a:pt x="f870" y="f317"/>
                  </a:cubicBezTo>
                  <a:cubicBezTo>
                    <a:pt x="f851" y="f914"/>
                    <a:pt x="f915" y="f830"/>
                    <a:pt x="f915" y="f830"/>
                  </a:cubicBezTo>
                  <a:cubicBezTo>
                    <a:pt x="f309" y="f874"/>
                    <a:pt x="f916" y="f873"/>
                    <a:pt x="f916" y="f314"/>
                  </a:cubicBezTo>
                  <a:cubicBezTo>
                    <a:pt x="f916" y="f313"/>
                    <a:pt x="f862" y="f309"/>
                    <a:pt x="f917" y="f851"/>
                  </a:cubicBezTo>
                  <a:cubicBezTo>
                    <a:pt x="f918" y="f870"/>
                    <a:pt x="f644" y="f919"/>
                    <a:pt x="f799" y="f311"/>
                  </a:cubicBezTo>
                  <a:cubicBezTo>
                    <a:pt x="f920" y="f860"/>
                    <a:pt x="f921" y="f759"/>
                    <a:pt x="f499" y="f864"/>
                  </a:cubicBezTo>
                  <a:cubicBezTo>
                    <a:pt x="f922" y="f923"/>
                    <a:pt x="f532" y="f865"/>
                    <a:pt x="f794" y="f864"/>
                  </a:cubicBezTo>
                  <a:cubicBezTo>
                    <a:pt x="f771" y="f913"/>
                    <a:pt x="f924" y="f497"/>
                    <a:pt x="f625" y="f925"/>
                  </a:cubicBezTo>
                  <a:cubicBezTo>
                    <a:pt x="f926" y="f927"/>
                    <a:pt x="f928" y="f306"/>
                    <a:pt x="f928" y="f313"/>
                  </a:cubicBezTo>
                  <a:cubicBezTo>
                    <a:pt x="f928" y="f843"/>
                    <a:pt x="f929" y="f523"/>
                    <a:pt x="f930" y="f313"/>
                  </a:cubicBezTo>
                  <a:cubicBezTo>
                    <a:pt x="f931" y="f854"/>
                    <a:pt x="f932" y="f933"/>
                    <a:pt x="f934" y="f927"/>
                  </a:cubicBezTo>
                  <a:cubicBezTo>
                    <a:pt x="f500" y="f307"/>
                    <a:pt x="f935" y="f314"/>
                    <a:pt x="f793" y="f314"/>
                  </a:cubicBezTo>
                  <a:cubicBezTo>
                    <a:pt x="f802" y="f314"/>
                    <a:pt x="f614" y="f758"/>
                    <a:pt x="f614" y="f474"/>
                  </a:cubicBezTo>
                  <a:cubicBezTo>
                    <a:pt x="f614" y="f834"/>
                    <a:pt x="f618" y="f834"/>
                    <a:pt x="f924" y="f474"/>
                  </a:cubicBezTo>
                  <a:cubicBezTo>
                    <a:pt x="f801" y="f843"/>
                    <a:pt x="f804" y="f841"/>
                    <a:pt x="f936" y="f292"/>
                  </a:cubicBezTo>
                  <a:cubicBezTo>
                    <a:pt x="f501" y="f2"/>
                    <a:pt x="f635" y="f97"/>
                    <a:pt x="f937" y="f290"/>
                  </a:cubicBezTo>
                  <a:cubicBezTo>
                    <a:pt x="f934" y="f837"/>
                    <a:pt x="f504" y="f332"/>
                    <a:pt x="f637" y="f87"/>
                  </a:cubicBezTo>
                  <a:cubicBezTo>
                    <a:pt x="f638" y="f87"/>
                    <a:pt x="f638" y="f117"/>
                    <a:pt x="f638" y="f85"/>
                  </a:cubicBezTo>
                  <a:cubicBezTo>
                    <a:pt x="f638" y="f121"/>
                    <a:pt x="f938" y="f76"/>
                    <a:pt x="f610" y="f82"/>
                  </a:cubicBezTo>
                  <a:moveTo>
                    <a:pt x="f310" y="f525"/>
                  </a:moveTo>
                  <a:cubicBezTo>
                    <a:pt x="f933" y="f525"/>
                    <a:pt x="f862" y="f525"/>
                    <a:pt x="f862" y="f507"/>
                  </a:cubicBezTo>
                  <a:cubicBezTo>
                    <a:pt x="f862" y="f510"/>
                    <a:pt x="f867" y="f517"/>
                    <a:pt x="f310" y="f510"/>
                  </a:cubicBezTo>
                  <a:cubicBezTo>
                    <a:pt x="f845" y="f755"/>
                    <a:pt x="f306" y="f97"/>
                    <a:pt x="f874" y="f97"/>
                  </a:cubicBezTo>
                  <a:cubicBezTo>
                    <a:pt x="f876" y="f97"/>
                    <a:pt x="f756" y="f291"/>
                    <a:pt x="f2" y="f319"/>
                  </a:cubicBezTo>
                  <a:cubicBezTo>
                    <a:pt x="f319" y="f524"/>
                    <a:pt x="f897" y="f897"/>
                    <a:pt x="f524" y="f319"/>
                  </a:cubicBezTo>
                  <a:cubicBezTo>
                    <a:pt x="f318" y="f525"/>
                    <a:pt x="f315" y="f510"/>
                    <a:pt x="f873" y="f510"/>
                  </a:cubicBezTo>
                  <a:cubicBezTo>
                    <a:pt x="f473" y="f510"/>
                    <a:pt x="f834" y="f525"/>
                    <a:pt x="f310" y="f525"/>
                  </a:cubicBezTo>
                  <a:moveTo>
                    <a:pt x="f939" y="f150"/>
                  </a:moveTo>
                  <a:cubicBezTo>
                    <a:pt x="f437" y="f150"/>
                    <a:pt x="f437" y="f150"/>
                    <a:pt x="f437" y="f150"/>
                  </a:cubicBezTo>
                  <a:cubicBezTo>
                    <a:pt x="f437" y="f89"/>
                    <a:pt x="f437" y="f89"/>
                    <a:pt x="f437" y="f89"/>
                  </a:cubicBezTo>
                  <a:cubicBezTo>
                    <a:pt x="f939" y="f89"/>
                    <a:pt x="f939" y="f89"/>
                    <a:pt x="f939" y="f89"/>
                  </a:cubicBezTo>
                  <a:lnTo>
                    <a:pt x="f939" y="f150"/>
                  </a:lnTo>
                  <a:close/>
                  <a:moveTo>
                    <a:pt x="f95" y="f237"/>
                  </a:moveTo>
                  <a:cubicBezTo>
                    <a:pt x="f71" y="f237"/>
                    <a:pt x="f71" y="f237"/>
                    <a:pt x="f71" y="f237"/>
                  </a:cubicBezTo>
                  <a:cubicBezTo>
                    <a:pt x="f71" y="f335"/>
                    <a:pt x="f71" y="f335"/>
                    <a:pt x="f71" y="f335"/>
                  </a:cubicBezTo>
                  <a:cubicBezTo>
                    <a:pt x="f95" y="f335"/>
                    <a:pt x="f95" y="f335"/>
                    <a:pt x="f95" y="f335"/>
                  </a:cubicBezTo>
                  <a:lnTo>
                    <a:pt x="f95" y="f237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nl-NL" sz="18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endParaRPr>
            </a:p>
          </p:txBody>
        </p:sp>
        <p:sp>
          <p:nvSpPr>
            <p:cNvPr id="4" name="Freeform 1">
              <a:extLst>
                <a:ext uri="{FF2B5EF4-FFF2-40B4-BE49-F238E27FC236}">
                  <a16:creationId xmlns:a16="http://schemas.microsoft.com/office/drawing/2014/main" id="{F4A03260-8A87-7E5D-7213-60085AEA5E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438903" y="496884"/>
              <a:ext cx="765179" cy="122236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2407"/>
                <a:gd name="f8" fmla="val 388"/>
                <a:gd name="f9" fmla="val 163"/>
                <a:gd name="f10" fmla="val 171"/>
                <a:gd name="f11" fmla="val 155"/>
                <a:gd name="f12" fmla="val 177"/>
                <a:gd name="f13" fmla="val 146"/>
                <a:gd name="f14" fmla="val 181"/>
                <a:gd name="f15" fmla="val 136"/>
                <a:gd name="f16" fmla="val 185"/>
                <a:gd name="f17" fmla="val 125"/>
                <a:gd name="f18" fmla="val 188"/>
                <a:gd name="f19" fmla="val 113"/>
                <a:gd name="f20" fmla="val 99"/>
                <a:gd name="f21" fmla="val 75"/>
                <a:gd name="f22" fmla="val 179"/>
                <a:gd name="f23" fmla="val 56"/>
                <a:gd name="f24" fmla="val 161"/>
                <a:gd name="f25" fmla="val 42"/>
                <a:gd name="f26" fmla="val 144"/>
                <a:gd name="f27" fmla="val 27"/>
                <a:gd name="f28" fmla="val 117"/>
                <a:gd name="f29" fmla="val 20"/>
                <a:gd name="f30" fmla="val 82"/>
                <a:gd name="f31" fmla="val 304"/>
                <a:gd name="f32" fmla="val 51"/>
                <a:gd name="f33" fmla="val 195"/>
                <a:gd name="f34" fmla="val 88"/>
                <a:gd name="f35" fmla="val 151"/>
                <a:gd name="f36" fmla="val 211"/>
                <a:gd name="f37" fmla="val 176"/>
                <a:gd name="f38" fmla="val 156"/>
                <a:gd name="f39" fmla="val 170"/>
                <a:gd name="f40" fmla="val 121"/>
                <a:gd name="f41" fmla="val 143"/>
                <a:gd name="f42" fmla="val 111"/>
                <a:gd name="f43" fmla="val 98"/>
                <a:gd name="f44" fmla="val 50"/>
                <a:gd name="f45" fmla="val 61"/>
                <a:gd name="f46" fmla="val 80"/>
                <a:gd name="f47" fmla="val 65"/>
                <a:gd name="f48" fmla="val 122"/>
                <a:gd name="f49" fmla="val 72"/>
                <a:gd name="f50" fmla="val 130"/>
                <a:gd name="f51" fmla="val 135"/>
                <a:gd name="f52" fmla="val 91"/>
                <a:gd name="f53" fmla="val 107"/>
                <a:gd name="f54" fmla="val 123"/>
                <a:gd name="f55" fmla="val 243"/>
                <a:gd name="f56" fmla="val 291"/>
                <a:gd name="f57" fmla="val 287"/>
                <a:gd name="f58" fmla="val 8"/>
                <a:gd name="f59" fmla="val 292"/>
                <a:gd name="f60" fmla="val 13"/>
                <a:gd name="f61" fmla="val 294"/>
                <a:gd name="f62" fmla="val 29"/>
                <a:gd name="f63" fmla="val 37"/>
                <a:gd name="f64" fmla="val 44"/>
                <a:gd name="f65" fmla="val 48"/>
                <a:gd name="f66" fmla="val 283"/>
                <a:gd name="f67" fmla="val 53"/>
                <a:gd name="f68" fmla="val 276"/>
                <a:gd name="f69" fmla="val 266"/>
                <a:gd name="f70" fmla="val 258"/>
                <a:gd name="f71" fmla="val 251"/>
                <a:gd name="f72" fmla="val 246"/>
                <a:gd name="f73" fmla="val 240"/>
                <a:gd name="f74" fmla="val 238"/>
                <a:gd name="f75" fmla="val 3"/>
                <a:gd name="f76" fmla="val 349"/>
                <a:gd name="f77" fmla="val 397"/>
                <a:gd name="f78" fmla="val 322"/>
                <a:gd name="f79" fmla="val 394"/>
                <a:gd name="f80" fmla="val 337"/>
                <a:gd name="f81" fmla="val 387"/>
                <a:gd name="f82" fmla="val 380"/>
                <a:gd name="f83" fmla="val 371"/>
                <a:gd name="f84" fmla="val 369"/>
                <a:gd name="f85" fmla="val 359"/>
                <a:gd name="f86" fmla="val 376"/>
                <a:gd name="f87" fmla="val 348"/>
                <a:gd name="f88" fmla="val 382"/>
                <a:gd name="f89" fmla="val 335"/>
                <a:gd name="f90" fmla="val 386"/>
                <a:gd name="f91" fmla="val 320"/>
                <a:gd name="f92" fmla="val 316"/>
                <a:gd name="f93" fmla="val 350"/>
                <a:gd name="f94" fmla="val 328"/>
                <a:gd name="f95" fmla="val 347"/>
                <a:gd name="f96" fmla="val 336"/>
                <a:gd name="f97" fmla="val 342"/>
                <a:gd name="f98" fmla="val 341"/>
                <a:gd name="f99" fmla="val 346"/>
                <a:gd name="f100" fmla="val 318"/>
                <a:gd name="f101" fmla="val 305"/>
                <a:gd name="f102" fmla="val 398"/>
                <a:gd name="f103" fmla="val 401"/>
                <a:gd name="f104" fmla="val 389"/>
                <a:gd name="f105" fmla="val 373"/>
                <a:gd name="f106" fmla="val 364"/>
                <a:gd name="f107" fmla="val 357"/>
                <a:gd name="f108" fmla="val 352"/>
                <a:gd name="f109" fmla="val 344"/>
                <a:gd name="f110" fmla="val 563"/>
                <a:gd name="f111" fmla="val 643"/>
                <a:gd name="f112" fmla="val 586"/>
                <a:gd name="f113" fmla="val 523"/>
                <a:gd name="f114" fmla="val 205"/>
                <a:gd name="f115" fmla="val 502"/>
                <a:gd name="f116" fmla="val 455"/>
                <a:gd name="f117" fmla="val 4"/>
                <a:gd name="f118" fmla="val 1"/>
                <a:gd name="f119" fmla="val 167"/>
                <a:gd name="f120" fmla="val 520"/>
                <a:gd name="f121" fmla="val 582"/>
                <a:gd name="f122" fmla="val 638"/>
                <a:gd name="f123" fmla="val 810"/>
                <a:gd name="f124" fmla="val 200"/>
                <a:gd name="f125" fmla="val 819"/>
                <a:gd name="f126" fmla="val 209"/>
                <a:gd name="f127" fmla="val 823"/>
                <a:gd name="f128" fmla="val 221"/>
                <a:gd name="f129" fmla="val 236"/>
                <a:gd name="f130" fmla="val 263"/>
                <a:gd name="f131" fmla="val 812"/>
                <a:gd name="f132" fmla="val 274"/>
                <a:gd name="f133" fmla="val 805"/>
                <a:gd name="f134" fmla="val 285"/>
                <a:gd name="f135" fmla="val 795"/>
                <a:gd name="f136" fmla="val 293"/>
                <a:gd name="f137" fmla="val 782"/>
                <a:gd name="f138" fmla="val 299"/>
                <a:gd name="f139" fmla="val 768"/>
                <a:gd name="f140" fmla="val 753"/>
                <a:gd name="f141" fmla="val 308"/>
                <a:gd name="f142" fmla="val 734"/>
                <a:gd name="f143" fmla="val 722"/>
                <a:gd name="f144" fmla="val 710"/>
                <a:gd name="f145" fmla="val 307"/>
                <a:gd name="f146" fmla="val 701"/>
                <a:gd name="f147" fmla="val 306"/>
                <a:gd name="f148" fmla="val 691"/>
                <a:gd name="f149" fmla="val 682"/>
                <a:gd name="f150" fmla="val 673"/>
                <a:gd name="f151" fmla="val 302"/>
                <a:gd name="f152" fmla="val 259"/>
                <a:gd name="f153" fmla="val 683"/>
                <a:gd name="f154" fmla="val 262"/>
                <a:gd name="f155" fmla="val 694"/>
                <a:gd name="f156" fmla="val 264"/>
                <a:gd name="f157" fmla="val 704"/>
                <a:gd name="f158" fmla="val 265"/>
                <a:gd name="f159" fmla="val 714"/>
                <a:gd name="f160" fmla="val 724"/>
                <a:gd name="f161" fmla="val 267"/>
                <a:gd name="f162" fmla="val 749"/>
                <a:gd name="f163" fmla="val 759"/>
                <a:gd name="f164" fmla="val 766"/>
                <a:gd name="f165" fmla="val 261"/>
                <a:gd name="f166" fmla="val 772"/>
                <a:gd name="f167" fmla="val 256"/>
                <a:gd name="f168" fmla="val 775"/>
                <a:gd name="f169" fmla="val 244"/>
                <a:gd name="f170" fmla="val 773"/>
                <a:gd name="f171" fmla="val 233"/>
                <a:gd name="f172" fmla="val 229"/>
                <a:gd name="f173" fmla="val 764"/>
                <a:gd name="f174" fmla="val 225"/>
                <a:gd name="f175" fmla="val 756"/>
                <a:gd name="f176" fmla="val 222"/>
                <a:gd name="f177" fmla="val 744"/>
                <a:gd name="f178" fmla="val 219"/>
                <a:gd name="f179" fmla="val 719"/>
                <a:gd name="f180" fmla="val 206"/>
                <a:gd name="f181" fmla="val 693"/>
                <a:gd name="f182" fmla="val 685"/>
                <a:gd name="f183" fmla="val 190"/>
                <a:gd name="f184" fmla="val 677"/>
                <a:gd name="f185" fmla="val 169"/>
                <a:gd name="f186" fmla="val 154"/>
                <a:gd name="f187" fmla="val 141"/>
                <a:gd name="f188" fmla="val 129"/>
                <a:gd name="f189" fmla="val 684"/>
                <a:gd name="f190" fmla="val 119"/>
                <a:gd name="f191" fmla="val 109"/>
                <a:gd name="f192" fmla="val 101"/>
                <a:gd name="f193" fmla="val 96"/>
                <a:gd name="f194" fmla="val 727"/>
                <a:gd name="f195" fmla="val 90"/>
                <a:gd name="f196" fmla="val 743"/>
                <a:gd name="f197" fmla="val 87"/>
                <a:gd name="f198" fmla="val 761"/>
                <a:gd name="f199" fmla="val 781"/>
                <a:gd name="f200" fmla="val 790"/>
                <a:gd name="f201" fmla="val 798"/>
                <a:gd name="f202" fmla="val 89"/>
                <a:gd name="f203" fmla="val 806"/>
                <a:gd name="f204" fmla="val 814"/>
                <a:gd name="f205" fmla="val 132"/>
                <a:gd name="f206" fmla="val 802"/>
                <a:gd name="f207" fmla="val 794"/>
                <a:gd name="f208" fmla="val 786"/>
                <a:gd name="f209" fmla="val 778"/>
                <a:gd name="f210" fmla="val 128"/>
                <a:gd name="f211" fmla="val 770"/>
                <a:gd name="f212" fmla="val 746"/>
                <a:gd name="f213" fmla="val 736"/>
                <a:gd name="f214" fmla="val 730"/>
                <a:gd name="f215" fmla="val 134"/>
                <a:gd name="f216" fmla="val 138"/>
                <a:gd name="f217" fmla="val 721"/>
                <a:gd name="f218" fmla="val 149"/>
                <a:gd name="f219" fmla="val 723"/>
                <a:gd name="f220" fmla="val 160"/>
                <a:gd name="f221" fmla="val 731"/>
                <a:gd name="f222" fmla="val 738"/>
                <a:gd name="f223" fmla="val 748"/>
                <a:gd name="f224" fmla="val 172"/>
                <a:gd name="f225" fmla="val 789"/>
                <a:gd name="f226" fmla="val 184"/>
                <a:gd name="f227" fmla="val 191"/>
                <a:gd name="f228" fmla="val 1015"/>
                <a:gd name="f229" fmla="val 1001"/>
                <a:gd name="f230" fmla="val 983"/>
                <a:gd name="f231" fmla="val 963"/>
                <a:gd name="f232" fmla="val 945"/>
                <a:gd name="f233" fmla="val 927"/>
                <a:gd name="f234" fmla="val 911"/>
                <a:gd name="f235" fmla="val 895"/>
                <a:gd name="f236" fmla="val 110"/>
                <a:gd name="f237" fmla="val 882"/>
                <a:gd name="f238" fmla="val 872"/>
                <a:gd name="f239" fmla="val 140"/>
                <a:gd name="f240" fmla="val 863"/>
                <a:gd name="f241" fmla="val 157"/>
                <a:gd name="f242" fmla="val 858"/>
                <a:gd name="f243" fmla="val 178"/>
                <a:gd name="f244" fmla="val 201"/>
                <a:gd name="f245" fmla="val 862"/>
                <a:gd name="f246" fmla="val 871"/>
                <a:gd name="f247" fmla="val 260"/>
                <a:gd name="f248" fmla="val 879"/>
                <a:gd name="f249" fmla="val 890"/>
                <a:gd name="f250" fmla="val 288"/>
                <a:gd name="f251" fmla="val 905"/>
                <a:gd name="f252" fmla="val 296"/>
                <a:gd name="f253" fmla="val 920"/>
                <a:gd name="f254" fmla="val 937"/>
                <a:gd name="f255" fmla="val 957"/>
                <a:gd name="f256" fmla="val 976"/>
                <a:gd name="f257" fmla="val 993"/>
                <a:gd name="f258" fmla="val 303"/>
                <a:gd name="f259" fmla="val 1010"/>
                <a:gd name="f260" fmla="val 1026"/>
                <a:gd name="f261" fmla="val 1039"/>
                <a:gd name="f262" fmla="val 271"/>
                <a:gd name="f263" fmla="val 1048"/>
                <a:gd name="f264" fmla="val 254"/>
                <a:gd name="f265" fmla="val 1058"/>
                <a:gd name="f266" fmla="val 237"/>
                <a:gd name="f267" fmla="val 1063"/>
                <a:gd name="f268" fmla="val 217"/>
                <a:gd name="f269" fmla="val 193"/>
                <a:gd name="f270" fmla="val 1059"/>
                <a:gd name="f271" fmla="val 150"/>
                <a:gd name="f272" fmla="val 1050"/>
                <a:gd name="f273" fmla="val 1042"/>
                <a:gd name="f274" fmla="val 118"/>
                <a:gd name="f275" fmla="val 1030"/>
                <a:gd name="f276" fmla="val 1007"/>
                <a:gd name="f277" fmla="val 1002"/>
                <a:gd name="f278" fmla="val 996"/>
                <a:gd name="f279" fmla="val 252"/>
                <a:gd name="f280" fmla="val 988"/>
                <a:gd name="f281" fmla="val 257"/>
                <a:gd name="f282" fmla="val 980"/>
                <a:gd name="f283" fmla="val 971"/>
                <a:gd name="f284" fmla="val 960"/>
                <a:gd name="f285" fmla="val 944"/>
                <a:gd name="f286" fmla="val 931"/>
                <a:gd name="f287" fmla="val 921"/>
                <a:gd name="f288" fmla="val 249"/>
                <a:gd name="f289" fmla="val 912"/>
                <a:gd name="f290" fmla="val 907"/>
                <a:gd name="f291" fmla="val 199"/>
                <a:gd name="f292" fmla="val 909"/>
                <a:gd name="f293" fmla="val 914"/>
                <a:gd name="f294" fmla="val 919"/>
                <a:gd name="f295" fmla="val 925"/>
                <a:gd name="f296" fmla="val 933"/>
                <a:gd name="f297" fmla="val 137"/>
                <a:gd name="f298" fmla="val 941"/>
                <a:gd name="f299" fmla="val 950"/>
                <a:gd name="f300" fmla="val 977"/>
                <a:gd name="f301" fmla="val 990"/>
                <a:gd name="f302" fmla="val 999"/>
                <a:gd name="f303" fmla="val 145"/>
                <a:gd name="f304" fmla="val 1009"/>
                <a:gd name="f305" fmla="val 1014"/>
                <a:gd name="f306" fmla="val 173"/>
                <a:gd name="f307" fmla="val 210"/>
                <a:gd name="f308" fmla="val 1012"/>
                <a:gd name="f309" fmla="val 223"/>
                <a:gd name="f310" fmla="val 1231"/>
                <a:gd name="f311" fmla="val 1281"/>
                <a:gd name="f312" fmla="val 1213"/>
                <a:gd name="f313" fmla="val 1147"/>
                <a:gd name="f314" fmla="val 1080"/>
                <a:gd name="f315" fmla="val 1134"/>
                <a:gd name="f316" fmla="val 1181"/>
                <a:gd name="f317" fmla="val 1184"/>
                <a:gd name="f318" fmla="val 1437"/>
                <a:gd name="f319" fmla="val 97"/>
                <a:gd name="f320" fmla="val 1425"/>
                <a:gd name="f321" fmla="val 1409"/>
                <a:gd name="f322" fmla="val 1392"/>
                <a:gd name="f323" fmla="val 1374"/>
                <a:gd name="f324" fmla="val 1358"/>
                <a:gd name="f325" fmla="val 1344"/>
                <a:gd name="f326" fmla="val 1329"/>
                <a:gd name="f327" fmla="val 108"/>
                <a:gd name="f328" fmla="val 1318"/>
                <a:gd name="f329" fmla="val 120"/>
                <a:gd name="f330" fmla="val 1309"/>
                <a:gd name="f331" fmla="val 1301"/>
                <a:gd name="f332" fmla="val 153"/>
                <a:gd name="f333" fmla="val 1297"/>
                <a:gd name="f334" fmla="val 174"/>
                <a:gd name="f335" fmla="val 198"/>
                <a:gd name="f336" fmla="val 235"/>
                <a:gd name="f337" fmla="val 1306"/>
                <a:gd name="f338" fmla="val 1325"/>
                <a:gd name="f339" fmla="val 281"/>
                <a:gd name="f340" fmla="val 1370"/>
                <a:gd name="f341" fmla="val 1402"/>
                <a:gd name="f342" fmla="val 1416"/>
                <a:gd name="f343" fmla="val 1429"/>
                <a:gd name="f344" fmla="val 1439"/>
                <a:gd name="f345" fmla="val 1449"/>
                <a:gd name="f346" fmla="val 1460"/>
                <a:gd name="f347" fmla="val 300"/>
                <a:gd name="f348" fmla="val 1471"/>
                <a:gd name="f349" fmla="val 1461"/>
                <a:gd name="f350" fmla="val 1450"/>
                <a:gd name="f351" fmla="val 1441"/>
                <a:gd name="f352" fmla="val 1431"/>
                <a:gd name="f353" fmla="val 1420"/>
                <a:gd name="f354" fmla="val 1408"/>
                <a:gd name="f355" fmla="val 1395"/>
                <a:gd name="f356" fmla="val 1385"/>
                <a:gd name="f357" fmla="val 1375"/>
                <a:gd name="f358" fmla="val 1366"/>
                <a:gd name="f359" fmla="val 1359"/>
                <a:gd name="f360" fmla="val 250"/>
                <a:gd name="f361" fmla="val 1354"/>
                <a:gd name="f362" fmla="val 241"/>
                <a:gd name="f363" fmla="val 1348"/>
                <a:gd name="f364" fmla="val 1345"/>
                <a:gd name="f365" fmla="val 1475"/>
                <a:gd name="f366" fmla="val 1476"/>
                <a:gd name="f367" fmla="val 204"/>
                <a:gd name="f368" fmla="val 192"/>
                <a:gd name="f369" fmla="val 186"/>
                <a:gd name="f370" fmla="val 1477"/>
                <a:gd name="f371" fmla="val 1473"/>
                <a:gd name="f372" fmla="val 139"/>
                <a:gd name="f373" fmla="val 1466"/>
                <a:gd name="f374" fmla="val 127"/>
                <a:gd name="f375" fmla="val 114"/>
                <a:gd name="f376" fmla="val 104"/>
                <a:gd name="f377" fmla="val 1343"/>
                <a:gd name="f378" fmla="val 158"/>
                <a:gd name="f379" fmla="val 1351"/>
                <a:gd name="f380" fmla="val 1367"/>
                <a:gd name="f381" fmla="val 1377"/>
                <a:gd name="f382" fmla="val 124"/>
                <a:gd name="f383" fmla="val 1389"/>
                <a:gd name="f384" fmla="val 1401"/>
                <a:gd name="f385" fmla="val 1411"/>
                <a:gd name="f386" fmla="val 1419"/>
                <a:gd name="f387" fmla="val 1426"/>
                <a:gd name="f388" fmla="val 1629"/>
                <a:gd name="f389" fmla="val 1633"/>
                <a:gd name="f390" fmla="val 1637"/>
                <a:gd name="f391" fmla="val 1641"/>
                <a:gd name="f392" fmla="val 1638"/>
                <a:gd name="f393" fmla="val 1625"/>
                <a:gd name="f394" fmla="val 133"/>
                <a:gd name="f395" fmla="val 1621"/>
                <a:gd name="f396" fmla="val 1617"/>
                <a:gd name="f397" fmla="val 1612"/>
                <a:gd name="f398" fmla="val 1606"/>
                <a:gd name="f399" fmla="val 1599"/>
                <a:gd name="f400" fmla="val 1593"/>
                <a:gd name="f401" fmla="val 1587"/>
                <a:gd name="f402" fmla="val 1580"/>
                <a:gd name="f403" fmla="val 1572"/>
                <a:gd name="f404" fmla="val 1524"/>
                <a:gd name="f405" fmla="val 1579"/>
                <a:gd name="f406" fmla="val 103"/>
                <a:gd name="f407" fmla="val 1594"/>
                <a:gd name="f408" fmla="val 93"/>
                <a:gd name="f409" fmla="val 1601"/>
                <a:gd name="f410" fmla="val 1609"/>
                <a:gd name="f411" fmla="val 1616"/>
                <a:gd name="f412" fmla="val 1622"/>
                <a:gd name="f413" fmla="val 1626"/>
                <a:gd name="f414" fmla="val 1831"/>
                <a:gd name="f415" fmla="val 106"/>
                <a:gd name="f416" fmla="val 1844"/>
                <a:gd name="f417" fmla="val 1851"/>
                <a:gd name="f418" fmla="val 1803"/>
                <a:gd name="f419" fmla="val 159"/>
                <a:gd name="f420" fmla="val 1799"/>
                <a:gd name="f421" fmla="val 1792"/>
                <a:gd name="f422" fmla="val 142"/>
                <a:gd name="f423" fmla="val 1786"/>
                <a:gd name="f424" fmla="val 1776"/>
                <a:gd name="f425" fmla="val 131"/>
                <a:gd name="f426" fmla="val 1763"/>
                <a:gd name="f427" fmla="val 1755"/>
                <a:gd name="f428" fmla="val 1748"/>
                <a:gd name="f429" fmla="val 1742"/>
                <a:gd name="f430" fmla="val 1736"/>
                <a:gd name="f431" fmla="val 1729"/>
                <a:gd name="f432" fmla="val 1721"/>
                <a:gd name="f433" fmla="val 1673"/>
                <a:gd name="f434" fmla="val 1730"/>
                <a:gd name="f435" fmla="val 1739"/>
                <a:gd name="f436" fmla="val 1747"/>
                <a:gd name="f437" fmla="val 1756"/>
                <a:gd name="f438" fmla="val 1766"/>
                <a:gd name="f439" fmla="val 1778"/>
                <a:gd name="f440" fmla="val 1801"/>
                <a:gd name="f441" fmla="val 1819"/>
                <a:gd name="f442" fmla="val 2036"/>
                <a:gd name="f443" fmla="val 2024"/>
                <a:gd name="f444" fmla="val 2008"/>
                <a:gd name="f445" fmla="val 1991"/>
                <a:gd name="f446" fmla="val 1973"/>
                <a:gd name="f447" fmla="val 1957"/>
                <a:gd name="f448" fmla="val 1943"/>
                <a:gd name="f449" fmla="val 1928"/>
                <a:gd name="f450" fmla="val 1917"/>
                <a:gd name="f451" fmla="val 1908"/>
                <a:gd name="f452" fmla="val 1900"/>
                <a:gd name="f453" fmla="val 1896"/>
                <a:gd name="f454" fmla="val 1905"/>
                <a:gd name="f455" fmla="val 1924"/>
                <a:gd name="f456" fmla="val 1969"/>
                <a:gd name="f457" fmla="val 2001"/>
                <a:gd name="f458" fmla="val 2015"/>
                <a:gd name="f459" fmla="val 2028"/>
                <a:gd name="f460" fmla="val 2038"/>
                <a:gd name="f461" fmla="val 2048"/>
                <a:gd name="f462" fmla="val 2059"/>
                <a:gd name="f463" fmla="val 2070"/>
                <a:gd name="f464" fmla="val 2060"/>
                <a:gd name="f465" fmla="val 2050"/>
                <a:gd name="f466" fmla="val 2040"/>
                <a:gd name="f467" fmla="val 2030"/>
                <a:gd name="f468" fmla="val 2019"/>
                <a:gd name="f469" fmla="val 2007"/>
                <a:gd name="f470" fmla="val 1994"/>
                <a:gd name="f471" fmla="val 1984"/>
                <a:gd name="f472" fmla="val 1974"/>
                <a:gd name="f473" fmla="val 1965"/>
                <a:gd name="f474" fmla="val 1958"/>
                <a:gd name="f475" fmla="val 1953"/>
                <a:gd name="f476" fmla="val 1947"/>
                <a:gd name="f477" fmla="val 1944"/>
                <a:gd name="f478" fmla="val 2074"/>
                <a:gd name="f479" fmla="val 2075"/>
                <a:gd name="f480" fmla="val 2076"/>
                <a:gd name="f481" fmla="val 2072"/>
                <a:gd name="f482" fmla="val 2065"/>
                <a:gd name="f483" fmla="val 2049"/>
                <a:gd name="f484" fmla="val 1945"/>
                <a:gd name="f485" fmla="val 1950"/>
                <a:gd name="f486" fmla="val 1966"/>
                <a:gd name="f487" fmla="val 1976"/>
                <a:gd name="f488" fmla="val 1988"/>
                <a:gd name="f489" fmla="val 2010"/>
                <a:gd name="f490" fmla="val 2018"/>
                <a:gd name="f491" fmla="val 2025"/>
                <a:gd name="f492" fmla="val 2123"/>
                <a:gd name="f493" fmla="val 2171"/>
                <a:gd name="f494" fmla="val 2168"/>
                <a:gd name="f495" fmla="val 2172"/>
                <a:gd name="f496" fmla="val 2175"/>
                <a:gd name="f497" fmla="val 2163"/>
                <a:gd name="f498" fmla="val 2156"/>
                <a:gd name="f499" fmla="val 2147"/>
                <a:gd name="f500" fmla="val 2138"/>
                <a:gd name="f501" fmla="val 2131"/>
                <a:gd name="f502" fmla="val 2126"/>
                <a:gd name="f503" fmla="val 2121"/>
                <a:gd name="f504" fmla="val 2118"/>
                <a:gd name="f505" fmla="val 2359"/>
                <a:gd name="f506" fmla="val 2355"/>
                <a:gd name="f507" fmla="val 2350"/>
                <a:gd name="f508" fmla="val 2345"/>
                <a:gd name="f509" fmla="val 2340"/>
                <a:gd name="f510" fmla="val 2335"/>
                <a:gd name="f511" fmla="val 2329"/>
                <a:gd name="f512" fmla="val 2307"/>
                <a:gd name="f513" fmla="val 2288"/>
                <a:gd name="f514" fmla="val 2272"/>
                <a:gd name="f515" fmla="val 2255"/>
                <a:gd name="f516" fmla="val 2241"/>
                <a:gd name="f517" fmla="val 2232"/>
                <a:gd name="f518" fmla="val 2222"/>
                <a:gd name="f519" fmla="val 2217"/>
                <a:gd name="f520" fmla="val 203"/>
                <a:gd name="f521" fmla="val 226"/>
                <a:gd name="f522" fmla="val 2221"/>
                <a:gd name="f523" fmla="val 245"/>
                <a:gd name="f524" fmla="val 2229"/>
                <a:gd name="f525" fmla="val 2236"/>
                <a:gd name="f526" fmla="val 2247"/>
                <a:gd name="f527" fmla="val 2261"/>
                <a:gd name="f528" fmla="val 2274"/>
                <a:gd name="f529" fmla="val 2290"/>
                <a:gd name="f530" fmla="val 2308"/>
                <a:gd name="f531" fmla="val 2317"/>
                <a:gd name="f532" fmla="val 2327"/>
                <a:gd name="f533" fmla="val 2336"/>
                <a:gd name="f534" fmla="val 2354"/>
                <a:gd name="f535" fmla="val 2361"/>
                <a:gd name="f536" fmla="val 2360"/>
                <a:gd name="f537" fmla="val 2353"/>
                <a:gd name="f538" fmla="val 2347"/>
                <a:gd name="f539" fmla="val 2341"/>
                <a:gd name="f540" fmla="val 2328"/>
                <a:gd name="f541" fmla="val 2320"/>
                <a:gd name="f542" fmla="val 2304"/>
                <a:gd name="f543" fmla="val 2291"/>
                <a:gd name="f544" fmla="val 2281"/>
                <a:gd name="f545" fmla="val 2271"/>
                <a:gd name="f546" fmla="val 239"/>
                <a:gd name="f547" fmla="val 2266"/>
                <a:gd name="f548" fmla="val 2269"/>
                <a:gd name="f549" fmla="val 2279"/>
                <a:gd name="f550" fmla="val 2286"/>
                <a:gd name="f551" fmla="val 2296"/>
                <a:gd name="f552" fmla="val 2305"/>
                <a:gd name="f553" fmla="val 2316"/>
                <a:gd name="f554" fmla="val 2334"/>
                <a:gd name="f555" fmla="val 2339"/>
                <a:gd name="f556" fmla="+- 0 0 -90"/>
                <a:gd name="f557" fmla="*/ f4 1 2407"/>
                <a:gd name="f558" fmla="*/ f5 1 388"/>
                <a:gd name="f559" fmla="val f6"/>
                <a:gd name="f560" fmla="val f7"/>
                <a:gd name="f561" fmla="val f8"/>
                <a:gd name="f562" fmla="*/ f556 f0 1"/>
                <a:gd name="f563" fmla="+- f561 0 f559"/>
                <a:gd name="f564" fmla="+- f560 0 f559"/>
                <a:gd name="f565" fmla="*/ f562 1 f3"/>
                <a:gd name="f566" fmla="*/ f564 1 2407"/>
                <a:gd name="f567" fmla="*/ f563 1 388"/>
                <a:gd name="f568" fmla="*/ 82 f564 1"/>
                <a:gd name="f569" fmla="*/ 20 f563 1"/>
                <a:gd name="f570" fmla="*/ 88 f564 1"/>
                <a:gd name="f571" fmla="*/ 195 f563 1"/>
                <a:gd name="f572" fmla="*/ 121 f564 1"/>
                <a:gd name="f573" fmla="*/ 143 f563 1"/>
                <a:gd name="f574" fmla="*/ 122 f564 1"/>
                <a:gd name="f575" fmla="*/ 72 f563 1"/>
                <a:gd name="f576" fmla="*/ 291 f564 1"/>
                <a:gd name="f577" fmla="*/ 304 f563 1"/>
                <a:gd name="f578" fmla="*/ 287 f564 1"/>
                <a:gd name="f579" fmla="*/ 48 f563 1"/>
                <a:gd name="f580" fmla="*/ 266 f564 1"/>
                <a:gd name="f581" fmla="*/ 0 f563 1"/>
                <a:gd name="f582" fmla="*/ 387 f564 1"/>
                <a:gd name="f583" fmla="*/ 349 f563 1"/>
                <a:gd name="f584" fmla="*/ 349 f564 1"/>
                <a:gd name="f585" fmla="*/ 305 f563 1"/>
                <a:gd name="f586" fmla="*/ 373 f564 1"/>
                <a:gd name="f587" fmla="*/ 56 f563 1"/>
                <a:gd name="f588" fmla="*/ 394 f564 1"/>
                <a:gd name="f589" fmla="*/ 8 f563 1"/>
                <a:gd name="f590" fmla="*/ 502 f564 1"/>
                <a:gd name="f591" fmla="*/ 205 f563 1"/>
                <a:gd name="f592" fmla="*/ 167 f563 1"/>
                <a:gd name="f593" fmla="*/ 810 f564 1"/>
                <a:gd name="f594" fmla="*/ 200 f563 1"/>
                <a:gd name="f595" fmla="*/ 701 f564 1"/>
                <a:gd name="f596" fmla="*/ 306 f563 1"/>
                <a:gd name="f597" fmla="*/ 766 f564 1"/>
                <a:gd name="f598" fmla="*/ 261 f563 1"/>
                <a:gd name="f599" fmla="*/ 685 f564 1"/>
                <a:gd name="f600" fmla="*/ 190 f563 1"/>
                <a:gd name="f601" fmla="*/ 790 f564 1"/>
                <a:gd name="f602" fmla="*/ 88 f563 1"/>
                <a:gd name="f603" fmla="*/ 730 f564 1"/>
                <a:gd name="f604" fmla="*/ 134 f563 1"/>
                <a:gd name="f605" fmla="*/ 858 f564 1"/>
                <a:gd name="f606" fmla="*/ 201 f563 1"/>
                <a:gd name="f607" fmla="*/ 1048 f564 1"/>
                <a:gd name="f608" fmla="*/ 254 f563 1"/>
                <a:gd name="f609" fmla="*/ 988 f564 1"/>
                <a:gd name="f610" fmla="*/ 257 f563 1"/>
                <a:gd name="f611" fmla="*/ 933 f564 1"/>
                <a:gd name="f612" fmla="*/ 137 f563 1"/>
                <a:gd name="f613" fmla="*/ 1231 f564 1"/>
                <a:gd name="f614" fmla="*/ 91 f563 1"/>
                <a:gd name="f615" fmla="*/ 1134 f564 1"/>
                <a:gd name="f616" fmla="*/ 1392 f564 1"/>
                <a:gd name="f617" fmla="*/ 87 f563 1"/>
                <a:gd name="f618" fmla="*/ 1402 f564 1"/>
                <a:gd name="f619" fmla="*/ 308 f563 1"/>
                <a:gd name="f620" fmla="*/ 1408 f564 1"/>
                <a:gd name="f621" fmla="*/ 267 f563 1"/>
                <a:gd name="f622" fmla="*/ 1476 f564 1"/>
                <a:gd name="f623" fmla="*/ 192 f563 1"/>
                <a:gd name="f624" fmla="*/ 1359 f564 1"/>
                <a:gd name="f625" fmla="*/ 138 f563 1"/>
                <a:gd name="f626" fmla="*/ 1629 f564 1"/>
                <a:gd name="f627" fmla="*/ 1593 f564 1"/>
                <a:gd name="f628" fmla="*/ 136 f563 1"/>
                <a:gd name="f629" fmla="*/ 1572 f564 1"/>
                <a:gd name="f630" fmla="*/ 89 f563 1"/>
                <a:gd name="f631" fmla="*/ 1831 f564 1"/>
                <a:gd name="f632" fmla="*/ 106 f563 1"/>
                <a:gd name="f633" fmla="*/ 1792 f564 1"/>
                <a:gd name="f634" fmla="*/ 142 f563 1"/>
                <a:gd name="f635" fmla="*/ 1673 f564 1"/>
                <a:gd name="f636" fmla="*/ 1778 f564 1"/>
                <a:gd name="f637" fmla="*/ 1908 f564 1"/>
                <a:gd name="f638" fmla="*/ 2070 f564 1"/>
                <a:gd name="f639" fmla="*/ 296 f563 1"/>
                <a:gd name="f640" fmla="*/ 1953 f564 1"/>
                <a:gd name="f641" fmla="*/ 241 f563 1"/>
                <a:gd name="f642" fmla="*/ 2065 f564 1"/>
                <a:gd name="f643" fmla="*/ 127 f563 1"/>
                <a:gd name="f644" fmla="*/ 2018 f564 1"/>
                <a:gd name="f645" fmla="*/ 2171 f564 1"/>
                <a:gd name="f646" fmla="*/ 2168 f564 1"/>
                <a:gd name="f647" fmla="*/ 2147 f564 1"/>
                <a:gd name="f648" fmla="*/ 2329 f564 1"/>
                <a:gd name="f649" fmla="*/ 2261 f564 1"/>
                <a:gd name="f650" fmla="*/ 2407 f564 1"/>
                <a:gd name="f651" fmla="*/ 2320 f564 1"/>
                <a:gd name="f652" fmla="*/ 266 f563 1"/>
                <a:gd name="f653" fmla="*/ 2328 f564 1"/>
                <a:gd name="f654" fmla="*/ 128 f563 1"/>
                <a:gd name="f655" fmla="+- f565 0 f1"/>
                <a:gd name="f656" fmla="*/ f568 1 2407"/>
                <a:gd name="f657" fmla="*/ f569 1 388"/>
                <a:gd name="f658" fmla="*/ f570 1 2407"/>
                <a:gd name="f659" fmla="*/ f571 1 388"/>
                <a:gd name="f660" fmla="*/ f572 1 2407"/>
                <a:gd name="f661" fmla="*/ f573 1 388"/>
                <a:gd name="f662" fmla="*/ f574 1 2407"/>
                <a:gd name="f663" fmla="*/ f575 1 388"/>
                <a:gd name="f664" fmla="*/ f576 1 2407"/>
                <a:gd name="f665" fmla="*/ f577 1 388"/>
                <a:gd name="f666" fmla="*/ f578 1 2407"/>
                <a:gd name="f667" fmla="*/ f579 1 388"/>
                <a:gd name="f668" fmla="*/ f580 1 2407"/>
                <a:gd name="f669" fmla="*/ f581 1 388"/>
                <a:gd name="f670" fmla="*/ f582 1 2407"/>
                <a:gd name="f671" fmla="*/ f583 1 388"/>
                <a:gd name="f672" fmla="*/ f584 1 2407"/>
                <a:gd name="f673" fmla="*/ f585 1 388"/>
                <a:gd name="f674" fmla="*/ f586 1 2407"/>
                <a:gd name="f675" fmla="*/ f587 1 388"/>
                <a:gd name="f676" fmla="*/ f588 1 2407"/>
                <a:gd name="f677" fmla="*/ f589 1 388"/>
                <a:gd name="f678" fmla="*/ f590 1 2407"/>
                <a:gd name="f679" fmla="*/ f591 1 388"/>
                <a:gd name="f680" fmla="*/ f592 1 388"/>
                <a:gd name="f681" fmla="*/ f593 1 2407"/>
                <a:gd name="f682" fmla="*/ f594 1 388"/>
                <a:gd name="f683" fmla="*/ f595 1 2407"/>
                <a:gd name="f684" fmla="*/ f596 1 388"/>
                <a:gd name="f685" fmla="*/ f597 1 2407"/>
                <a:gd name="f686" fmla="*/ f598 1 388"/>
                <a:gd name="f687" fmla="*/ f599 1 2407"/>
                <a:gd name="f688" fmla="*/ f600 1 388"/>
                <a:gd name="f689" fmla="*/ f601 1 2407"/>
                <a:gd name="f690" fmla="*/ f602 1 388"/>
                <a:gd name="f691" fmla="*/ f603 1 2407"/>
                <a:gd name="f692" fmla="*/ f604 1 388"/>
                <a:gd name="f693" fmla="*/ f605 1 2407"/>
                <a:gd name="f694" fmla="*/ f606 1 388"/>
                <a:gd name="f695" fmla="*/ f607 1 2407"/>
                <a:gd name="f696" fmla="*/ f608 1 388"/>
                <a:gd name="f697" fmla="*/ f609 1 2407"/>
                <a:gd name="f698" fmla="*/ f610 1 388"/>
                <a:gd name="f699" fmla="*/ f611 1 2407"/>
                <a:gd name="f700" fmla="*/ f612 1 388"/>
                <a:gd name="f701" fmla="*/ f613 1 2407"/>
                <a:gd name="f702" fmla="*/ f614 1 388"/>
                <a:gd name="f703" fmla="*/ f615 1 2407"/>
                <a:gd name="f704" fmla="*/ f616 1 2407"/>
                <a:gd name="f705" fmla="*/ f617 1 388"/>
                <a:gd name="f706" fmla="*/ f618 1 2407"/>
                <a:gd name="f707" fmla="*/ f619 1 388"/>
                <a:gd name="f708" fmla="*/ f620 1 2407"/>
                <a:gd name="f709" fmla="*/ f621 1 388"/>
                <a:gd name="f710" fmla="*/ f622 1 2407"/>
                <a:gd name="f711" fmla="*/ f623 1 388"/>
                <a:gd name="f712" fmla="*/ f624 1 2407"/>
                <a:gd name="f713" fmla="*/ f625 1 388"/>
                <a:gd name="f714" fmla="*/ f626 1 2407"/>
                <a:gd name="f715" fmla="*/ f627 1 2407"/>
                <a:gd name="f716" fmla="*/ f628 1 388"/>
                <a:gd name="f717" fmla="*/ f629 1 2407"/>
                <a:gd name="f718" fmla="*/ f630 1 388"/>
                <a:gd name="f719" fmla="*/ f631 1 2407"/>
                <a:gd name="f720" fmla="*/ f632 1 388"/>
                <a:gd name="f721" fmla="*/ f633 1 2407"/>
                <a:gd name="f722" fmla="*/ f634 1 388"/>
                <a:gd name="f723" fmla="*/ f635 1 2407"/>
                <a:gd name="f724" fmla="*/ f636 1 2407"/>
                <a:gd name="f725" fmla="*/ f637 1 2407"/>
                <a:gd name="f726" fmla="*/ f638 1 2407"/>
                <a:gd name="f727" fmla="*/ f639 1 388"/>
                <a:gd name="f728" fmla="*/ f640 1 2407"/>
                <a:gd name="f729" fmla="*/ f641 1 388"/>
                <a:gd name="f730" fmla="*/ f642 1 2407"/>
                <a:gd name="f731" fmla="*/ f643 1 388"/>
                <a:gd name="f732" fmla="*/ f644 1 2407"/>
                <a:gd name="f733" fmla="*/ f645 1 2407"/>
                <a:gd name="f734" fmla="*/ f646 1 2407"/>
                <a:gd name="f735" fmla="*/ f647 1 2407"/>
                <a:gd name="f736" fmla="*/ f648 1 2407"/>
                <a:gd name="f737" fmla="*/ f649 1 2407"/>
                <a:gd name="f738" fmla="*/ f650 1 2407"/>
                <a:gd name="f739" fmla="*/ f651 1 2407"/>
                <a:gd name="f740" fmla="*/ f652 1 388"/>
                <a:gd name="f741" fmla="*/ f653 1 2407"/>
                <a:gd name="f742" fmla="*/ f654 1 388"/>
                <a:gd name="f743" fmla="*/ 0 1 f566"/>
                <a:gd name="f744" fmla="*/ f560 1 f566"/>
                <a:gd name="f745" fmla="*/ 0 1 f567"/>
                <a:gd name="f746" fmla="*/ f561 1 f567"/>
                <a:gd name="f747" fmla="*/ f656 1 f566"/>
                <a:gd name="f748" fmla="*/ f657 1 f567"/>
                <a:gd name="f749" fmla="*/ f658 1 f566"/>
                <a:gd name="f750" fmla="*/ f659 1 f567"/>
                <a:gd name="f751" fmla="*/ f660 1 f566"/>
                <a:gd name="f752" fmla="*/ f661 1 f567"/>
                <a:gd name="f753" fmla="*/ f662 1 f566"/>
                <a:gd name="f754" fmla="*/ f663 1 f567"/>
                <a:gd name="f755" fmla="*/ f664 1 f566"/>
                <a:gd name="f756" fmla="*/ f665 1 f567"/>
                <a:gd name="f757" fmla="*/ f666 1 f566"/>
                <a:gd name="f758" fmla="*/ f667 1 f567"/>
                <a:gd name="f759" fmla="*/ f668 1 f566"/>
                <a:gd name="f760" fmla="*/ f669 1 f567"/>
                <a:gd name="f761" fmla="*/ f670 1 f566"/>
                <a:gd name="f762" fmla="*/ f671 1 f567"/>
                <a:gd name="f763" fmla="*/ f672 1 f566"/>
                <a:gd name="f764" fmla="*/ f673 1 f567"/>
                <a:gd name="f765" fmla="*/ f674 1 f566"/>
                <a:gd name="f766" fmla="*/ f675 1 f567"/>
                <a:gd name="f767" fmla="*/ f676 1 f566"/>
                <a:gd name="f768" fmla="*/ f677 1 f567"/>
                <a:gd name="f769" fmla="*/ f678 1 f566"/>
                <a:gd name="f770" fmla="*/ f679 1 f567"/>
                <a:gd name="f771" fmla="*/ f680 1 f567"/>
                <a:gd name="f772" fmla="*/ f681 1 f566"/>
                <a:gd name="f773" fmla="*/ f682 1 f567"/>
                <a:gd name="f774" fmla="*/ f683 1 f566"/>
                <a:gd name="f775" fmla="*/ f684 1 f567"/>
                <a:gd name="f776" fmla="*/ f685 1 f566"/>
                <a:gd name="f777" fmla="*/ f686 1 f567"/>
                <a:gd name="f778" fmla="*/ f687 1 f566"/>
                <a:gd name="f779" fmla="*/ f688 1 f567"/>
                <a:gd name="f780" fmla="*/ f689 1 f566"/>
                <a:gd name="f781" fmla="*/ f690 1 f567"/>
                <a:gd name="f782" fmla="*/ f691 1 f566"/>
                <a:gd name="f783" fmla="*/ f692 1 f567"/>
                <a:gd name="f784" fmla="*/ f693 1 f566"/>
                <a:gd name="f785" fmla="*/ f694 1 f567"/>
                <a:gd name="f786" fmla="*/ f695 1 f566"/>
                <a:gd name="f787" fmla="*/ f696 1 f567"/>
                <a:gd name="f788" fmla="*/ f697 1 f566"/>
                <a:gd name="f789" fmla="*/ f698 1 f567"/>
                <a:gd name="f790" fmla="*/ f699 1 f566"/>
                <a:gd name="f791" fmla="*/ f700 1 f567"/>
                <a:gd name="f792" fmla="*/ f701 1 f566"/>
                <a:gd name="f793" fmla="*/ f702 1 f567"/>
                <a:gd name="f794" fmla="*/ f703 1 f566"/>
                <a:gd name="f795" fmla="*/ f704 1 f566"/>
                <a:gd name="f796" fmla="*/ f705 1 f567"/>
                <a:gd name="f797" fmla="*/ f706 1 f566"/>
                <a:gd name="f798" fmla="*/ f707 1 f567"/>
                <a:gd name="f799" fmla="*/ f708 1 f566"/>
                <a:gd name="f800" fmla="*/ f709 1 f567"/>
                <a:gd name="f801" fmla="*/ f710 1 f566"/>
                <a:gd name="f802" fmla="*/ f711 1 f567"/>
                <a:gd name="f803" fmla="*/ f712 1 f566"/>
                <a:gd name="f804" fmla="*/ f713 1 f567"/>
                <a:gd name="f805" fmla="*/ f714 1 f566"/>
                <a:gd name="f806" fmla="*/ f715 1 f566"/>
                <a:gd name="f807" fmla="*/ f716 1 f567"/>
                <a:gd name="f808" fmla="*/ f717 1 f566"/>
                <a:gd name="f809" fmla="*/ f718 1 f567"/>
                <a:gd name="f810" fmla="*/ f719 1 f566"/>
                <a:gd name="f811" fmla="*/ f720 1 f567"/>
                <a:gd name="f812" fmla="*/ f721 1 f566"/>
                <a:gd name="f813" fmla="*/ f722 1 f567"/>
                <a:gd name="f814" fmla="*/ f723 1 f566"/>
                <a:gd name="f815" fmla="*/ f724 1 f566"/>
                <a:gd name="f816" fmla="*/ f725 1 f566"/>
                <a:gd name="f817" fmla="*/ f726 1 f566"/>
                <a:gd name="f818" fmla="*/ f727 1 f567"/>
                <a:gd name="f819" fmla="*/ f728 1 f566"/>
                <a:gd name="f820" fmla="*/ f729 1 f567"/>
                <a:gd name="f821" fmla="*/ f730 1 f566"/>
                <a:gd name="f822" fmla="*/ f731 1 f567"/>
                <a:gd name="f823" fmla="*/ f732 1 f566"/>
                <a:gd name="f824" fmla="*/ f733 1 f566"/>
                <a:gd name="f825" fmla="*/ f734 1 f566"/>
                <a:gd name="f826" fmla="*/ f735 1 f566"/>
                <a:gd name="f827" fmla="*/ f736 1 f566"/>
                <a:gd name="f828" fmla="*/ f737 1 f566"/>
                <a:gd name="f829" fmla="*/ f738 1 f566"/>
                <a:gd name="f830" fmla="*/ f739 1 f566"/>
                <a:gd name="f831" fmla="*/ f740 1 f567"/>
                <a:gd name="f832" fmla="*/ f741 1 f566"/>
                <a:gd name="f833" fmla="*/ f742 1 f567"/>
                <a:gd name="f834" fmla="*/ f743 f557 1"/>
                <a:gd name="f835" fmla="*/ f744 f557 1"/>
                <a:gd name="f836" fmla="*/ f746 f558 1"/>
                <a:gd name="f837" fmla="*/ f745 f558 1"/>
                <a:gd name="f838" fmla="*/ f747 f557 1"/>
                <a:gd name="f839" fmla="*/ f748 f558 1"/>
                <a:gd name="f840" fmla="*/ f749 f557 1"/>
                <a:gd name="f841" fmla="*/ f750 f558 1"/>
                <a:gd name="f842" fmla="*/ f751 f557 1"/>
                <a:gd name="f843" fmla="*/ f752 f558 1"/>
                <a:gd name="f844" fmla="*/ f753 f557 1"/>
                <a:gd name="f845" fmla="*/ f754 f558 1"/>
                <a:gd name="f846" fmla="*/ f755 f557 1"/>
                <a:gd name="f847" fmla="*/ f756 f558 1"/>
                <a:gd name="f848" fmla="*/ f757 f557 1"/>
                <a:gd name="f849" fmla="*/ f758 f558 1"/>
                <a:gd name="f850" fmla="*/ f759 f557 1"/>
                <a:gd name="f851" fmla="*/ f760 f558 1"/>
                <a:gd name="f852" fmla="*/ f761 f557 1"/>
                <a:gd name="f853" fmla="*/ f762 f558 1"/>
                <a:gd name="f854" fmla="*/ f763 f557 1"/>
                <a:gd name="f855" fmla="*/ f764 f558 1"/>
                <a:gd name="f856" fmla="*/ f765 f557 1"/>
                <a:gd name="f857" fmla="*/ f766 f558 1"/>
                <a:gd name="f858" fmla="*/ f767 f557 1"/>
                <a:gd name="f859" fmla="*/ f768 f558 1"/>
                <a:gd name="f860" fmla="*/ f769 f557 1"/>
                <a:gd name="f861" fmla="*/ f770 f558 1"/>
                <a:gd name="f862" fmla="*/ f771 f558 1"/>
                <a:gd name="f863" fmla="*/ f772 f557 1"/>
                <a:gd name="f864" fmla="*/ f773 f558 1"/>
                <a:gd name="f865" fmla="*/ f774 f557 1"/>
                <a:gd name="f866" fmla="*/ f775 f558 1"/>
                <a:gd name="f867" fmla="*/ f776 f557 1"/>
                <a:gd name="f868" fmla="*/ f777 f558 1"/>
                <a:gd name="f869" fmla="*/ f778 f557 1"/>
                <a:gd name="f870" fmla="*/ f779 f558 1"/>
                <a:gd name="f871" fmla="*/ f780 f557 1"/>
                <a:gd name="f872" fmla="*/ f781 f558 1"/>
                <a:gd name="f873" fmla="*/ f782 f557 1"/>
                <a:gd name="f874" fmla="*/ f783 f558 1"/>
                <a:gd name="f875" fmla="*/ f784 f557 1"/>
                <a:gd name="f876" fmla="*/ f785 f558 1"/>
                <a:gd name="f877" fmla="*/ f786 f557 1"/>
                <a:gd name="f878" fmla="*/ f787 f558 1"/>
                <a:gd name="f879" fmla="*/ f788 f557 1"/>
                <a:gd name="f880" fmla="*/ f789 f558 1"/>
                <a:gd name="f881" fmla="*/ f790 f557 1"/>
                <a:gd name="f882" fmla="*/ f791 f558 1"/>
                <a:gd name="f883" fmla="*/ f792 f557 1"/>
                <a:gd name="f884" fmla="*/ f793 f558 1"/>
                <a:gd name="f885" fmla="*/ f794 f557 1"/>
                <a:gd name="f886" fmla="*/ f795 f557 1"/>
                <a:gd name="f887" fmla="*/ f796 f558 1"/>
                <a:gd name="f888" fmla="*/ f797 f557 1"/>
                <a:gd name="f889" fmla="*/ f798 f558 1"/>
                <a:gd name="f890" fmla="*/ f799 f557 1"/>
                <a:gd name="f891" fmla="*/ f800 f558 1"/>
                <a:gd name="f892" fmla="*/ f801 f557 1"/>
                <a:gd name="f893" fmla="*/ f802 f558 1"/>
                <a:gd name="f894" fmla="*/ f803 f557 1"/>
                <a:gd name="f895" fmla="*/ f804 f558 1"/>
                <a:gd name="f896" fmla="*/ f805 f557 1"/>
                <a:gd name="f897" fmla="*/ f806 f557 1"/>
                <a:gd name="f898" fmla="*/ f807 f558 1"/>
                <a:gd name="f899" fmla="*/ f808 f557 1"/>
                <a:gd name="f900" fmla="*/ f809 f558 1"/>
                <a:gd name="f901" fmla="*/ f810 f557 1"/>
                <a:gd name="f902" fmla="*/ f811 f558 1"/>
                <a:gd name="f903" fmla="*/ f812 f557 1"/>
                <a:gd name="f904" fmla="*/ f813 f558 1"/>
                <a:gd name="f905" fmla="*/ f814 f557 1"/>
                <a:gd name="f906" fmla="*/ f815 f557 1"/>
                <a:gd name="f907" fmla="*/ f816 f557 1"/>
                <a:gd name="f908" fmla="*/ f817 f557 1"/>
                <a:gd name="f909" fmla="*/ f818 f558 1"/>
                <a:gd name="f910" fmla="*/ f819 f557 1"/>
                <a:gd name="f911" fmla="*/ f820 f558 1"/>
                <a:gd name="f912" fmla="*/ f821 f557 1"/>
                <a:gd name="f913" fmla="*/ f822 f558 1"/>
                <a:gd name="f914" fmla="*/ f823 f557 1"/>
                <a:gd name="f915" fmla="*/ f824 f557 1"/>
                <a:gd name="f916" fmla="*/ f825 f557 1"/>
                <a:gd name="f917" fmla="*/ f826 f557 1"/>
                <a:gd name="f918" fmla="*/ f827 f557 1"/>
                <a:gd name="f919" fmla="*/ f828 f557 1"/>
                <a:gd name="f920" fmla="*/ f829 f557 1"/>
                <a:gd name="f921" fmla="*/ f830 f557 1"/>
                <a:gd name="f922" fmla="*/ f831 f558 1"/>
                <a:gd name="f923" fmla="*/ f832 f557 1"/>
                <a:gd name="f924" fmla="*/ f833 f5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5">
                  <a:pos x="f838" y="f839"/>
                </a:cxn>
                <a:cxn ang="f655">
                  <a:pos x="f840" y="f841"/>
                </a:cxn>
                <a:cxn ang="f655">
                  <a:pos x="f842" y="f843"/>
                </a:cxn>
                <a:cxn ang="f655">
                  <a:pos x="f844" y="f845"/>
                </a:cxn>
                <a:cxn ang="f655">
                  <a:pos x="f846" y="f847"/>
                </a:cxn>
                <a:cxn ang="f655">
                  <a:pos x="f848" y="f849"/>
                </a:cxn>
                <a:cxn ang="f655">
                  <a:pos x="f850" y="f851"/>
                </a:cxn>
                <a:cxn ang="f655">
                  <a:pos x="f852" y="f853"/>
                </a:cxn>
                <a:cxn ang="f655">
                  <a:pos x="f854" y="f855"/>
                </a:cxn>
                <a:cxn ang="f655">
                  <a:pos x="f856" y="f857"/>
                </a:cxn>
                <a:cxn ang="f655">
                  <a:pos x="f858" y="f859"/>
                </a:cxn>
                <a:cxn ang="f655">
                  <a:pos x="f860" y="f861"/>
                </a:cxn>
                <a:cxn ang="f655">
                  <a:pos x="f860" y="f862"/>
                </a:cxn>
                <a:cxn ang="f655">
                  <a:pos x="f863" y="f864"/>
                </a:cxn>
                <a:cxn ang="f655">
                  <a:pos x="f865" y="f866"/>
                </a:cxn>
                <a:cxn ang="f655">
                  <a:pos x="f867" y="f868"/>
                </a:cxn>
                <a:cxn ang="f655">
                  <a:pos x="f869" y="f870"/>
                </a:cxn>
                <a:cxn ang="f655">
                  <a:pos x="f871" y="f872"/>
                </a:cxn>
                <a:cxn ang="f655">
                  <a:pos x="f873" y="f874"/>
                </a:cxn>
                <a:cxn ang="f655">
                  <a:pos x="f863" y="f864"/>
                </a:cxn>
                <a:cxn ang="f655">
                  <a:pos x="f875" y="f876"/>
                </a:cxn>
                <a:cxn ang="f655">
                  <a:pos x="f877" y="f878"/>
                </a:cxn>
                <a:cxn ang="f655">
                  <a:pos x="f879" y="f880"/>
                </a:cxn>
                <a:cxn ang="f655">
                  <a:pos x="f881" y="f882"/>
                </a:cxn>
                <a:cxn ang="f655">
                  <a:pos x="f883" y="f884"/>
                </a:cxn>
                <a:cxn ang="f655">
                  <a:pos x="f885" y="f884"/>
                </a:cxn>
                <a:cxn ang="f655">
                  <a:pos x="f886" y="f887"/>
                </a:cxn>
                <a:cxn ang="f655">
                  <a:pos x="f888" y="f889"/>
                </a:cxn>
                <a:cxn ang="f655">
                  <a:pos x="f890" y="f891"/>
                </a:cxn>
                <a:cxn ang="f655">
                  <a:pos x="f892" y="f893"/>
                </a:cxn>
                <a:cxn ang="f655">
                  <a:pos x="f894" y="f895"/>
                </a:cxn>
                <a:cxn ang="f655">
                  <a:pos x="f896" y="f872"/>
                </a:cxn>
                <a:cxn ang="f655">
                  <a:pos x="f897" y="f898"/>
                </a:cxn>
                <a:cxn ang="f655">
                  <a:pos x="f899" y="f900"/>
                </a:cxn>
                <a:cxn ang="f655">
                  <a:pos x="f901" y="f902"/>
                </a:cxn>
                <a:cxn ang="f655">
                  <a:pos x="f903" y="f904"/>
                </a:cxn>
                <a:cxn ang="f655">
                  <a:pos x="f905" y="f847"/>
                </a:cxn>
                <a:cxn ang="f655">
                  <a:pos x="f906" y="f887"/>
                </a:cxn>
                <a:cxn ang="f655">
                  <a:pos x="f907" y="f882"/>
                </a:cxn>
                <a:cxn ang="f655">
                  <a:pos x="f908" y="f909"/>
                </a:cxn>
                <a:cxn ang="f655">
                  <a:pos x="f910" y="f911"/>
                </a:cxn>
                <a:cxn ang="f655">
                  <a:pos x="f912" y="f913"/>
                </a:cxn>
                <a:cxn ang="f655">
                  <a:pos x="f914" y="f882"/>
                </a:cxn>
                <a:cxn ang="f655">
                  <a:pos x="f915" y="f847"/>
                </a:cxn>
                <a:cxn ang="f655">
                  <a:pos x="f916" y="f849"/>
                </a:cxn>
                <a:cxn ang="f655">
                  <a:pos x="f917" y="f851"/>
                </a:cxn>
                <a:cxn ang="f655">
                  <a:pos x="f918" y="f887"/>
                </a:cxn>
                <a:cxn ang="f655">
                  <a:pos x="f919" y="f909"/>
                </a:cxn>
                <a:cxn ang="f655">
                  <a:pos x="f920" y="f847"/>
                </a:cxn>
                <a:cxn ang="f655">
                  <a:pos x="f921" y="f922"/>
                </a:cxn>
                <a:cxn ang="f655">
                  <a:pos x="f923" y="f924"/>
                </a:cxn>
              </a:cxnLst>
              <a:rect l="f834" t="f837" r="f835" b="f836"/>
              <a:pathLst>
                <a:path w="2407" h="388">
                  <a:moveTo>
                    <a:pt x="f9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6" y="f29"/>
                    <a:pt x="f6" y="f29"/>
                    <a:pt x="f6" y="f29"/>
                  </a:cubicBezTo>
                  <a:cubicBezTo>
                    <a:pt x="f6" y="f31"/>
                    <a:pt x="f6" y="f31"/>
                    <a:pt x="f6" y="f31"/>
                  </a:cubicBezTo>
                  <a:cubicBezTo>
                    <a:pt x="f32" y="f31"/>
                    <a:pt x="f32" y="f31"/>
                    <a:pt x="f32" y="f31"/>
                  </a:cubicBezTo>
                  <a:cubicBezTo>
                    <a:pt x="f32" y="f33"/>
                    <a:pt x="f32" y="f33"/>
                    <a:pt x="f32" y="f33"/>
                  </a:cubicBezTo>
                  <a:cubicBezTo>
                    <a:pt x="f34" y="f33"/>
                    <a:pt x="f34" y="f33"/>
                    <a:pt x="f34" y="f33"/>
                  </a:cubicBezTo>
                  <a:cubicBezTo>
                    <a:pt x="f35" y="f31"/>
                    <a:pt x="f35" y="f31"/>
                    <a:pt x="f35" y="f31"/>
                  </a:cubicBezTo>
                  <a:cubicBezTo>
                    <a:pt x="f36" y="f31"/>
                    <a:pt x="f36" y="f31"/>
                    <a:pt x="f36" y="f31"/>
                  </a:cubicBezTo>
                  <a:cubicBezTo>
                    <a:pt x="f15" y="f14"/>
                    <a:pt x="f15" y="f14"/>
                    <a:pt x="f15" y="f14"/>
                  </a:cubicBezTo>
                  <a:cubicBezTo>
                    <a:pt x="f13" y="f37"/>
                    <a:pt x="f38" y="f39"/>
                    <a:pt x="f9" y="f9"/>
                  </a:cubicBezTo>
                  <a:close/>
                  <a:moveTo>
                    <a:pt x="f40" y="f41"/>
                  </a:moveTo>
                  <a:cubicBezTo>
                    <a:pt x="f42" y="f35"/>
                    <a:pt x="f43" y="f11"/>
                    <a:pt x="f30" y="f11"/>
                  </a:cubicBezTo>
                  <a:cubicBezTo>
                    <a:pt x="f44" y="f11"/>
                    <a:pt x="f44" y="f11"/>
                    <a:pt x="f44" y="f11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6" y="f45"/>
                    <a:pt x="f46" y="f45"/>
                    <a:pt x="f46" y="f45"/>
                  </a:cubicBezTo>
                  <a:cubicBezTo>
                    <a:pt x="f20" y="f45"/>
                    <a:pt x="f19" y="f47"/>
                    <a:pt x="f48" y="f49"/>
                  </a:cubicBezTo>
                  <a:cubicBezTo>
                    <a:pt x="f50" y="f46"/>
                    <a:pt x="f51" y="f52"/>
                    <a:pt x="f51" y="f53"/>
                  </a:cubicBezTo>
                  <a:cubicBezTo>
                    <a:pt x="f51" y="f54"/>
                    <a:pt x="f50" y="f51"/>
                    <a:pt x="f40" y="f41"/>
                  </a:cubicBezTo>
                  <a:close/>
                  <a:moveTo>
                    <a:pt x="f55" y="f52"/>
                  </a:moveTo>
                  <a:cubicBezTo>
                    <a:pt x="f56" y="f34"/>
                    <a:pt x="f56" y="f34"/>
                    <a:pt x="f56" y="f34"/>
                  </a:cubicBezTo>
                  <a:cubicBezTo>
                    <a:pt x="f56" y="f31"/>
                    <a:pt x="f56" y="f31"/>
                    <a:pt x="f56" y="f31"/>
                  </a:cubicBezTo>
                  <a:cubicBezTo>
                    <a:pt x="f55" y="f31"/>
                    <a:pt x="f55" y="f31"/>
                    <a:pt x="f55" y="f31"/>
                  </a:cubicBezTo>
                  <a:lnTo>
                    <a:pt x="f55" y="f52"/>
                  </a:lnTo>
                  <a:close/>
                  <a:moveTo>
                    <a:pt x="f57" y="f58"/>
                  </a:moveTo>
                  <a:cubicBezTo>
                    <a:pt x="f59" y="f60"/>
                    <a:pt x="f61" y="f29"/>
                    <a:pt x="f61" y="f62"/>
                  </a:cubicBezTo>
                  <a:cubicBezTo>
                    <a:pt x="f61" y="f63"/>
                    <a:pt x="f59" y="f64"/>
                    <a:pt x="f57" y="f65"/>
                  </a:cubicBezTo>
                  <a:cubicBezTo>
                    <a:pt x="f66" y="f67"/>
                    <a:pt x="f68" y="f23"/>
                    <a:pt x="f69" y="f23"/>
                  </a:cubicBezTo>
                  <a:cubicBezTo>
                    <a:pt x="f70" y="f23"/>
                    <a:pt x="f71" y="f67"/>
                    <a:pt x="f72" y="f65"/>
                  </a:cubicBezTo>
                  <a:cubicBezTo>
                    <a:pt x="f73" y="f64"/>
                    <a:pt x="f74" y="f63"/>
                    <a:pt x="f74" y="f62"/>
                  </a:cubicBezTo>
                  <a:cubicBezTo>
                    <a:pt x="f74" y="f29"/>
                    <a:pt x="f73" y="f60"/>
                    <a:pt x="f72" y="f58"/>
                  </a:cubicBezTo>
                  <a:cubicBezTo>
                    <a:pt x="f71" y="f75"/>
                    <a:pt x="f70" y="f6"/>
                    <a:pt x="f69" y="f6"/>
                  </a:cubicBezTo>
                  <a:cubicBezTo>
                    <a:pt x="f68" y="f6"/>
                    <a:pt x="f66" y="f75"/>
                    <a:pt x="f57" y="f58"/>
                  </a:cubicBezTo>
                  <a:close/>
                  <a:moveTo>
                    <a:pt x="f76" y="f52"/>
                  </a:moveTo>
                  <a:cubicBezTo>
                    <a:pt x="f77" y="f34"/>
                    <a:pt x="f77" y="f34"/>
                    <a:pt x="f77" y="f34"/>
                  </a:cubicBezTo>
                  <a:cubicBezTo>
                    <a:pt x="f77" y="f31"/>
                    <a:pt x="f77" y="f31"/>
                    <a:pt x="f77" y="f31"/>
                  </a:cubicBezTo>
                  <a:cubicBezTo>
                    <a:pt x="f77" y="f78"/>
                    <a:pt x="f79" y="f80"/>
                    <a:pt x="f81" y="f76"/>
                  </a:cubicBezTo>
                  <a:cubicBezTo>
                    <a:pt x="f82" y="f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8"/>
                  </a:cubicBezTo>
                  <a:cubicBezTo>
                    <a:pt x="f92" y="f93"/>
                    <a:pt x="f92" y="f93"/>
                    <a:pt x="f92" y="f93"/>
                  </a:cubicBezTo>
                  <a:cubicBezTo>
                    <a:pt x="f94" y="f95"/>
                    <a:pt x="f96" y="f97"/>
                    <a:pt x="f98" y="f89"/>
                  </a:cubicBezTo>
                  <a:cubicBezTo>
                    <a:pt x="f99" y="f94"/>
                    <a:pt x="f76" y="f100"/>
                    <a:pt x="f76" y="f101"/>
                  </a:cubicBezTo>
                  <a:lnTo>
                    <a:pt x="f76" y="f52"/>
                  </a:lnTo>
                  <a:close/>
                  <a:moveTo>
                    <a:pt x="f79" y="f58"/>
                  </a:moveTo>
                  <a:cubicBezTo>
                    <a:pt x="f102" y="f60"/>
                    <a:pt x="f103" y="f29"/>
                    <a:pt x="f103" y="f62"/>
                  </a:cubicBezTo>
                  <a:cubicBezTo>
                    <a:pt x="f103" y="f63"/>
                    <a:pt x="f102" y="f64"/>
                    <a:pt x="f79" y="f65"/>
                  </a:cubicBezTo>
                  <a:cubicBezTo>
                    <a:pt x="f104" y="f67"/>
                    <a:pt x="f88" y="f23"/>
                    <a:pt x="f105" y="f23"/>
                  </a:cubicBezTo>
                  <a:cubicBezTo>
                    <a:pt x="f106" y="f23"/>
                    <a:pt x="f107" y="f67"/>
                    <a:pt x="f108" y="f65"/>
                  </a:cubicBezTo>
                  <a:cubicBezTo>
                    <a:pt x="f95" y="f64"/>
                    <a:pt x="f109" y="f63"/>
                    <a:pt x="f109" y="f62"/>
                  </a:cubicBezTo>
                  <a:cubicBezTo>
                    <a:pt x="f109" y="f29"/>
                    <a:pt x="f95" y="f60"/>
                    <a:pt x="f108" y="f58"/>
                  </a:cubicBezTo>
                  <a:cubicBezTo>
                    <a:pt x="f107" y="f75"/>
                    <a:pt x="f106" y="f6"/>
                    <a:pt x="f105" y="f6"/>
                  </a:cubicBezTo>
                  <a:cubicBezTo>
                    <a:pt x="f88" y="f6"/>
                    <a:pt x="f104" y="f75"/>
                    <a:pt x="f79" y="f58"/>
                  </a:cubicBezTo>
                  <a:close/>
                  <a:moveTo>
                    <a:pt x="f110" y="f3"/>
                  </a:moveTo>
                  <a:cubicBezTo>
                    <a:pt x="f111" y="f31"/>
                    <a:pt x="f111" y="f31"/>
                    <a:pt x="f111" y="f31"/>
                  </a:cubicBezTo>
                  <a:cubicBezTo>
                    <a:pt x="f112" y="f31"/>
                    <a:pt x="f112" y="f31"/>
                    <a:pt x="f112" y="f31"/>
                  </a:cubicBezTo>
                  <a:cubicBezTo>
                    <a:pt x="f113" y="f114"/>
                    <a:pt x="f113" y="f114"/>
                    <a:pt x="f113" y="f114"/>
                  </a:cubicBezTo>
                  <a:cubicBezTo>
                    <a:pt x="f115" y="f114"/>
                    <a:pt x="f115" y="f114"/>
                    <a:pt x="f115" y="f114"/>
                  </a:cubicBezTo>
                  <a:cubicBezTo>
                    <a:pt x="f115" y="f31"/>
                    <a:pt x="f115" y="f31"/>
                    <a:pt x="f115" y="f31"/>
                  </a:cubicBezTo>
                  <a:cubicBezTo>
                    <a:pt x="f116" y="f31"/>
                    <a:pt x="f116" y="f31"/>
                    <a:pt x="f116" y="f31"/>
                  </a:cubicBezTo>
                  <a:cubicBezTo>
                    <a:pt x="f116" y="f117"/>
                    <a:pt x="f116" y="f117"/>
                    <a:pt x="f116" y="f117"/>
                  </a:cubicBezTo>
                  <a:cubicBezTo>
                    <a:pt x="f115" y="f118"/>
                    <a:pt x="f115" y="f118"/>
                    <a:pt x="f115" y="f118"/>
                  </a:cubicBezTo>
                  <a:cubicBezTo>
                    <a:pt x="f115" y="f119"/>
                    <a:pt x="f115" y="f119"/>
                    <a:pt x="f115" y="f119"/>
                  </a:cubicBezTo>
                  <a:cubicBezTo>
                    <a:pt x="f120" y="f119"/>
                    <a:pt x="f120" y="f119"/>
                    <a:pt x="f120" y="f119"/>
                  </a:cubicBezTo>
                  <a:cubicBezTo>
                    <a:pt x="f121" y="f52"/>
                    <a:pt x="f121" y="f52"/>
                    <a:pt x="f121" y="f52"/>
                  </a:cubicBezTo>
                  <a:cubicBezTo>
                    <a:pt x="f122" y="f52"/>
                    <a:pt x="f122" y="f52"/>
                    <a:pt x="f122" y="f52"/>
                  </a:cubicBezTo>
                  <a:lnTo>
                    <a:pt x="f110" y="f3"/>
                  </a:lnTo>
                  <a:close/>
                  <a:moveTo>
                    <a:pt x="f123" y="f124"/>
                  </a:moveTo>
                  <a:cubicBezTo>
                    <a:pt x="f125" y="f126"/>
                    <a:pt x="f127" y="f128"/>
                    <a:pt x="f127" y="f129"/>
                  </a:cubicBezTo>
                  <a:cubicBezTo>
                    <a:pt x="f127" y="f71"/>
                    <a:pt x="f125" y="f130"/>
                    <a:pt x="f131" y="f132"/>
                  </a:cubicBezTo>
                  <a:cubicBezTo>
                    <a:pt x="f133" y="f134"/>
                    <a:pt x="f135" y="f136"/>
                    <a:pt x="f137" y="f138"/>
                  </a:cubicBezTo>
                  <a:cubicBezTo>
                    <a:pt x="f139" y="f101"/>
                    <a:pt x="f140" y="f141"/>
                    <a:pt x="f142" y="f141"/>
                  </a:cubicBezTo>
                  <a:cubicBezTo>
                    <a:pt x="f143" y="f141"/>
                    <a:pt x="f144" y="f145"/>
                    <a:pt x="f146" y="f147"/>
                  </a:cubicBezTo>
                  <a:cubicBezTo>
                    <a:pt x="f148" y="f101"/>
                    <a:pt x="f149" y="f31"/>
                    <a:pt x="f150" y="f151"/>
                  </a:cubicBezTo>
                  <a:cubicBezTo>
                    <a:pt x="f150" y="f152"/>
                    <a:pt x="f150" y="f152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69"/>
                    <a:pt x="f160" y="f161"/>
                    <a:pt x="f142" y="f161"/>
                  </a:cubicBezTo>
                  <a:cubicBezTo>
                    <a:pt x="f162" y="f161"/>
                    <a:pt x="f163" y="f158"/>
                    <a:pt x="f164" y="f165"/>
                  </a:cubicBezTo>
                  <a:cubicBezTo>
                    <a:pt x="f166" y="f167"/>
                    <a:pt x="f168" y="f71"/>
                    <a:pt x="f168" y="f169"/>
                  </a:cubicBezTo>
                  <a:cubicBezTo>
                    <a:pt x="f168" y="f74"/>
                    <a:pt x="f170" y="f171"/>
                    <a:pt x="f139" y="f172"/>
                  </a:cubicBezTo>
                  <a:cubicBezTo>
                    <a:pt x="f173" y="f174"/>
                    <a:pt x="f175" y="f176"/>
                    <a:pt x="f177" y="f178"/>
                  </a:cubicBezTo>
                  <a:cubicBezTo>
                    <a:pt x="f179" y="f36"/>
                    <a:pt x="f179" y="f36"/>
                    <a:pt x="f179" y="f36"/>
                  </a:cubicBezTo>
                  <a:cubicBezTo>
                    <a:pt x="f157" y="f180"/>
                    <a:pt x="f181" y="f124"/>
                    <a:pt x="f182" y="f183"/>
                  </a:cubicBezTo>
                  <a:cubicBezTo>
                    <a:pt x="f184" y="f14"/>
                    <a:pt x="f150" y="f185"/>
                    <a:pt x="f150" y="f186"/>
                  </a:cubicBezTo>
                  <a:cubicBezTo>
                    <a:pt x="f150" y="f187"/>
                    <a:pt x="f184" y="f188"/>
                    <a:pt x="f189" y="f190"/>
                  </a:cubicBezTo>
                  <a:cubicBezTo>
                    <a:pt x="f148" y="f191"/>
                    <a:pt x="f146" y="f192"/>
                    <a:pt x="f159" y="f193"/>
                  </a:cubicBezTo>
                  <a:cubicBezTo>
                    <a:pt x="f194" y="f195"/>
                    <a:pt x="f196" y="f197"/>
                    <a:pt x="f198" y="f197"/>
                  </a:cubicBezTo>
                  <a:cubicBezTo>
                    <a:pt x="f166" y="f197"/>
                    <a:pt x="f199" y="f197"/>
                    <a:pt x="f200" y="f34"/>
                  </a:cubicBezTo>
                  <a:cubicBezTo>
                    <a:pt x="f201" y="f202"/>
                    <a:pt x="f203" y="f195"/>
                    <a:pt x="f204" y="f52"/>
                  </a:cubicBezTo>
                  <a:cubicBezTo>
                    <a:pt x="f123" y="f205"/>
                    <a:pt x="f123" y="f205"/>
                    <a:pt x="f123" y="f205"/>
                  </a:cubicBezTo>
                  <a:cubicBezTo>
                    <a:pt x="f206" y="f50"/>
                    <a:pt x="f207" y="f188"/>
                    <a:pt x="f208" y="f188"/>
                  </a:cubicBezTo>
                  <a:cubicBezTo>
                    <a:pt x="f209" y="f210"/>
                    <a:pt x="f211" y="f210"/>
                    <a:pt x="f198" y="f210"/>
                  </a:cubicBezTo>
                  <a:cubicBezTo>
                    <a:pt x="f212" y="f210"/>
                    <a:pt x="f213" y="f50"/>
                    <a:pt x="f214" y="f215"/>
                  </a:cubicBezTo>
                  <a:cubicBezTo>
                    <a:pt x="f160" y="f216"/>
                    <a:pt x="f217" y="f41"/>
                    <a:pt x="f217" y="f218"/>
                  </a:cubicBezTo>
                  <a:cubicBezTo>
                    <a:pt x="f217" y="f11"/>
                    <a:pt x="f219" y="f220"/>
                    <a:pt x="f194" y="f9"/>
                  </a:cubicBezTo>
                  <a:cubicBezTo>
                    <a:pt x="f221" y="f119"/>
                    <a:pt x="f222" y="f39"/>
                    <a:pt x="f223" y="f224"/>
                  </a:cubicBezTo>
                  <a:cubicBezTo>
                    <a:pt x="f170" y="f22"/>
                    <a:pt x="f170" y="f22"/>
                    <a:pt x="f170" y="f22"/>
                  </a:cubicBezTo>
                  <a:cubicBezTo>
                    <a:pt x="f225" y="f226"/>
                    <a:pt x="f206" y="f227"/>
                    <a:pt x="f123" y="f124"/>
                  </a:cubicBezTo>
                  <a:close/>
                  <a:moveTo>
                    <a:pt x="f228" y="f20"/>
                  </a:moveTo>
                  <a:cubicBezTo>
                    <a:pt x="f229" y="f52"/>
                    <a:pt x="f230" y="f197"/>
                    <a:pt x="f231" y="f197"/>
                  </a:cubicBezTo>
                  <a:cubicBezTo>
                    <a:pt x="f232" y="f197"/>
                    <a:pt x="f233" y="f52"/>
                    <a:pt x="f234" y="f192"/>
                  </a:cubicBezTo>
                  <a:cubicBezTo>
                    <a:pt x="f235" y="f236"/>
                    <a:pt x="f237" y="f54"/>
                    <a:pt x="f238" y="f239"/>
                  </a:cubicBezTo>
                  <a:cubicBezTo>
                    <a:pt x="f240" y="f241"/>
                    <a:pt x="f242" y="f243"/>
                    <a:pt x="f242" y="f244"/>
                  </a:cubicBezTo>
                  <a:cubicBezTo>
                    <a:pt x="f242" y="f174"/>
                    <a:pt x="f245" y="f169"/>
                    <a:pt x="f246" y="f247"/>
                  </a:cubicBezTo>
                  <a:cubicBezTo>
                    <a:pt x="f248" y="f68"/>
                    <a:pt x="f249" y="f250"/>
                    <a:pt x="f251" y="f252"/>
                  </a:cubicBezTo>
                  <a:cubicBezTo>
                    <a:pt x="f253" y="f31"/>
                    <a:pt x="f254" y="f141"/>
                    <a:pt x="f255" y="f141"/>
                  </a:cubicBezTo>
                  <a:cubicBezTo>
                    <a:pt x="f256" y="f141"/>
                    <a:pt x="f257" y="f258"/>
                    <a:pt x="f259" y="f61"/>
                  </a:cubicBezTo>
                  <a:cubicBezTo>
                    <a:pt x="f260" y="f134"/>
                    <a:pt x="f261" y="f262"/>
                    <a:pt x="f263" y="f264"/>
                  </a:cubicBezTo>
                  <a:cubicBezTo>
                    <a:pt x="f265" y="f266"/>
                    <a:pt x="f267" y="f268"/>
                    <a:pt x="f267" y="f269"/>
                  </a:cubicBezTo>
                  <a:cubicBezTo>
                    <a:pt x="f267" y="f39"/>
                    <a:pt x="f270" y="f271"/>
                    <a:pt x="f272" y="f215"/>
                  </a:cubicBezTo>
                  <a:cubicBezTo>
                    <a:pt x="f273" y="f274"/>
                    <a:pt x="f275" y="f53"/>
                    <a:pt x="f228" y="f20"/>
                  </a:cubicBezTo>
                  <a:close/>
                  <a:moveTo>
                    <a:pt x="f276" y="f171"/>
                  </a:moveTo>
                  <a:cubicBezTo>
                    <a:pt x="f277" y="f169"/>
                    <a:pt x="f278" y="f279"/>
                    <a:pt x="f280" y="f281"/>
                  </a:cubicBezTo>
                  <a:cubicBezTo>
                    <a:pt x="f282" y="f130"/>
                    <a:pt x="f283" y="f158"/>
                    <a:pt x="f284" y="f158"/>
                  </a:cubicBezTo>
                  <a:cubicBezTo>
                    <a:pt x="f285" y="f158"/>
                    <a:pt x="f286" y="f247"/>
                    <a:pt x="f287" y="f288"/>
                  </a:cubicBezTo>
                  <a:cubicBezTo>
                    <a:pt x="f289" y="f74"/>
                    <a:pt x="f290" y="f176"/>
                    <a:pt x="f290" y="f291"/>
                  </a:cubicBezTo>
                  <a:cubicBezTo>
                    <a:pt x="f290" y="f226"/>
                    <a:pt x="f292" y="f10"/>
                    <a:pt x="f293" y="f24"/>
                  </a:cubicBezTo>
                  <a:cubicBezTo>
                    <a:pt x="f294" y="f35"/>
                    <a:pt x="f295" y="f41"/>
                    <a:pt x="f296" y="f297"/>
                  </a:cubicBezTo>
                  <a:cubicBezTo>
                    <a:pt x="f298" y="f205"/>
                    <a:pt x="f299" y="f188"/>
                    <a:pt x="f284" y="f188"/>
                  </a:cubicBezTo>
                  <a:cubicBezTo>
                    <a:pt x="f300" y="f188"/>
                    <a:pt x="f301" y="f51"/>
                    <a:pt x="f302" y="f303"/>
                  </a:cubicBezTo>
                  <a:cubicBezTo>
                    <a:pt x="f304" y="f38"/>
                    <a:pt x="f305" y="f306"/>
                    <a:pt x="f305" y="f33"/>
                  </a:cubicBezTo>
                  <a:cubicBezTo>
                    <a:pt x="f305" y="f307"/>
                    <a:pt x="f308" y="f309"/>
                    <a:pt x="f276" y="f171"/>
                  </a:cubicBezTo>
                  <a:close/>
                  <a:moveTo>
                    <a:pt x="f310" y="f52"/>
                  </a:moveTo>
                  <a:cubicBezTo>
                    <a:pt x="f311" y="f52"/>
                    <a:pt x="f311" y="f52"/>
                    <a:pt x="f311" y="f52"/>
                  </a:cubicBezTo>
                  <a:cubicBezTo>
                    <a:pt x="f312" y="f31"/>
                    <a:pt x="f312" y="f31"/>
                    <a:pt x="f312" y="f31"/>
                  </a:cubicBezTo>
                  <a:cubicBezTo>
                    <a:pt x="f313" y="f31"/>
                    <a:pt x="f313" y="f31"/>
                    <a:pt x="f313" y="f31"/>
                  </a:cubicBezTo>
                  <a:cubicBezTo>
                    <a:pt x="f314" y="f52"/>
                    <a:pt x="f314" y="f52"/>
                    <a:pt x="f314" y="f52"/>
                  </a:cubicBezTo>
                  <a:cubicBezTo>
                    <a:pt x="f315" y="f52"/>
                    <a:pt x="f315" y="f52"/>
                    <a:pt x="f315" y="f52"/>
                  </a:cubicBezTo>
                  <a:cubicBezTo>
                    <a:pt x="f316" y="f158"/>
                    <a:pt x="f316" y="f158"/>
                    <a:pt x="f316" y="f158"/>
                  </a:cubicBezTo>
                  <a:cubicBezTo>
                    <a:pt x="f317" y="f158"/>
                    <a:pt x="f317" y="f158"/>
                    <a:pt x="f317" y="f158"/>
                  </a:cubicBezTo>
                  <a:lnTo>
                    <a:pt x="f310" y="f52"/>
                  </a:lnTo>
                  <a:close/>
                  <a:moveTo>
                    <a:pt x="f318" y="f319"/>
                  </a:moveTo>
                  <a:cubicBezTo>
                    <a:pt x="f320" y="f195"/>
                    <a:pt x="f321" y="f197"/>
                    <a:pt x="f322" y="f197"/>
                  </a:cubicBezTo>
                  <a:cubicBezTo>
                    <a:pt x="f323" y="f197"/>
                    <a:pt x="f324" y="f52"/>
                    <a:pt x="f325" y="f20"/>
                  </a:cubicBezTo>
                  <a:cubicBezTo>
                    <a:pt x="f326" y="f327"/>
                    <a:pt x="f328" y="f329"/>
                    <a:pt x="f330" y="f297"/>
                  </a:cubicBezTo>
                  <a:cubicBezTo>
                    <a:pt x="f331" y="f332"/>
                    <a:pt x="f333" y="f334"/>
                    <a:pt x="f333" y="f335"/>
                  </a:cubicBezTo>
                  <a:cubicBezTo>
                    <a:pt x="f333" y="f336"/>
                    <a:pt x="f337" y="f130"/>
                    <a:pt x="f338" y="f339"/>
                  </a:cubicBezTo>
                  <a:cubicBezTo>
                    <a:pt x="f325" y="f138"/>
                    <a:pt x="f340" y="f141"/>
                    <a:pt x="f341" y="f141"/>
                  </a:cubicBezTo>
                  <a:cubicBezTo>
                    <a:pt x="f342" y="f141"/>
                    <a:pt x="f343" y="f145"/>
                    <a:pt x="f344" y="f101"/>
                  </a:cubicBezTo>
                  <a:cubicBezTo>
                    <a:pt x="f345" y="f258"/>
                    <a:pt x="f346" y="f347"/>
                    <a:pt x="f348" y="f252"/>
                  </a:cubicBezTo>
                  <a:cubicBezTo>
                    <a:pt x="f348" y="f167"/>
                    <a:pt x="f348" y="f167"/>
                    <a:pt x="f348" y="f167"/>
                  </a:cubicBezTo>
                  <a:cubicBezTo>
                    <a:pt x="f349" y="f152"/>
                    <a:pt x="f350" y="f154"/>
                    <a:pt x="f351" y="f156"/>
                  </a:cubicBezTo>
                  <a:cubicBezTo>
                    <a:pt x="f352" y="f69"/>
                    <a:pt x="f353" y="f161"/>
                    <a:pt x="f354" y="f161"/>
                  </a:cubicBezTo>
                  <a:cubicBezTo>
                    <a:pt x="f355" y="f161"/>
                    <a:pt x="f356" y="f156"/>
                    <a:pt x="f357" y="f247"/>
                  </a:cubicBezTo>
                  <a:cubicBezTo>
                    <a:pt x="f358" y="f167"/>
                    <a:pt x="f359" y="f360"/>
                    <a:pt x="f361" y="f362"/>
                  </a:cubicBezTo>
                  <a:cubicBezTo>
                    <a:pt x="f363" y="f171"/>
                    <a:pt x="f364" y="f176"/>
                    <a:pt x="f325" y="f126"/>
                  </a:cubicBezTo>
                  <a:cubicBezTo>
                    <a:pt x="f365" y="f126"/>
                    <a:pt x="f365" y="f126"/>
                    <a:pt x="f365" y="f126"/>
                  </a:cubicBezTo>
                  <a:cubicBezTo>
                    <a:pt x="f366" y="f367"/>
                    <a:pt x="f366" y="f335"/>
                    <a:pt x="f366" y="f368"/>
                  </a:cubicBezTo>
                  <a:cubicBezTo>
                    <a:pt x="f366" y="f369"/>
                    <a:pt x="f370" y="f3"/>
                    <a:pt x="f370" y="f334"/>
                  </a:cubicBezTo>
                  <a:cubicBezTo>
                    <a:pt x="f370" y="f11"/>
                    <a:pt x="f371" y="f372"/>
                    <a:pt x="f373" y="f374"/>
                  </a:cubicBezTo>
                  <a:cubicBezTo>
                    <a:pt x="f346" y="f375"/>
                    <a:pt x="f350" y="f376"/>
                    <a:pt x="f318" y="f319"/>
                  </a:cubicBezTo>
                  <a:close/>
                  <a:moveTo>
                    <a:pt x="f377" y="f334"/>
                  </a:moveTo>
                  <a:cubicBezTo>
                    <a:pt x="f364" y="f378"/>
                    <a:pt x="f379" y="f13"/>
                    <a:pt x="f359" y="f216"/>
                  </a:cubicBezTo>
                  <a:cubicBezTo>
                    <a:pt x="f380" y="f188"/>
                    <a:pt x="f381" y="f382"/>
                    <a:pt x="f383" y="f382"/>
                  </a:cubicBezTo>
                  <a:cubicBezTo>
                    <a:pt x="f384" y="f382"/>
                    <a:pt x="f385" y="f188"/>
                    <a:pt x="f386" y="f297"/>
                  </a:cubicBezTo>
                  <a:cubicBezTo>
                    <a:pt x="f387" y="f13"/>
                    <a:pt x="f343" y="f378"/>
                    <a:pt x="f343" y="f334"/>
                  </a:cubicBezTo>
                  <a:lnTo>
                    <a:pt x="f377" y="f334"/>
                  </a:lnTo>
                  <a:close/>
                  <a:moveTo>
                    <a:pt x="f388" y="f34"/>
                  </a:moveTo>
                  <a:cubicBezTo>
                    <a:pt x="f389" y="f34"/>
                    <a:pt x="f390" y="f202"/>
                    <a:pt x="f391" y="f195"/>
                  </a:cubicBezTo>
                  <a:cubicBezTo>
                    <a:pt x="f392" y="f15"/>
                    <a:pt x="f392" y="f15"/>
                    <a:pt x="f392" y="f15"/>
                  </a:cubicBezTo>
                  <a:cubicBezTo>
                    <a:pt x="f389" y="f51"/>
                    <a:pt x="f388" y="f215"/>
                    <a:pt x="f393" y="f394"/>
                  </a:cubicBezTo>
                  <a:cubicBezTo>
                    <a:pt x="f395" y="f394"/>
                    <a:pt x="f396" y="f394"/>
                    <a:pt x="f397" y="f394"/>
                  </a:cubicBezTo>
                  <a:cubicBezTo>
                    <a:pt x="f398" y="f394"/>
                    <a:pt x="f399" y="f215"/>
                    <a:pt x="f400" y="f15"/>
                  </a:cubicBezTo>
                  <a:cubicBezTo>
                    <a:pt x="f401" y="f372"/>
                    <a:pt x="f402" y="f41"/>
                    <a:pt x="f403" y="f218"/>
                  </a:cubicBezTo>
                  <a:cubicBezTo>
                    <a:pt x="f403" y="f31"/>
                    <a:pt x="f403" y="f31"/>
                    <a:pt x="f403" y="f31"/>
                  </a:cubicBezTo>
                  <a:cubicBezTo>
                    <a:pt x="f404" y="f31"/>
                    <a:pt x="f404" y="f31"/>
                    <a:pt x="f404" y="f31"/>
                  </a:cubicBezTo>
                  <a:cubicBezTo>
                    <a:pt x="f404" y="f52"/>
                    <a:pt x="f404" y="f52"/>
                    <a:pt x="f404" y="f52"/>
                  </a:cubicBezTo>
                  <a:cubicBezTo>
                    <a:pt x="f403" y="f202"/>
                    <a:pt x="f403" y="f202"/>
                    <a:pt x="f403" y="f202"/>
                  </a:cubicBezTo>
                  <a:cubicBezTo>
                    <a:pt x="f403" y="f19"/>
                    <a:pt x="f403" y="f19"/>
                    <a:pt x="f403" y="f19"/>
                  </a:cubicBezTo>
                  <a:cubicBezTo>
                    <a:pt x="f405" y="f406"/>
                    <a:pt x="f401" y="f319"/>
                    <a:pt x="f407" y="f408"/>
                  </a:cubicBezTo>
                  <a:cubicBezTo>
                    <a:pt x="f409" y="f202"/>
                    <a:pt x="f410" y="f197"/>
                    <a:pt x="f411" y="f197"/>
                  </a:cubicBezTo>
                  <a:cubicBezTo>
                    <a:pt x="f412" y="f197"/>
                    <a:pt x="f413" y="f197"/>
                    <a:pt x="f388" y="f34"/>
                  </a:cubicBezTo>
                  <a:close/>
                  <a:moveTo>
                    <a:pt x="f414" y="f415"/>
                  </a:moveTo>
                  <a:cubicBezTo>
                    <a:pt x="f416" y="f190"/>
                    <a:pt x="f417" y="f216"/>
                    <a:pt x="f417" y="f9"/>
                  </a:cubicBezTo>
                  <a:cubicBezTo>
                    <a:pt x="f417" y="f31"/>
                    <a:pt x="f417" y="f31"/>
                    <a:pt x="f417" y="f31"/>
                  </a:cubicBezTo>
                  <a:cubicBezTo>
                    <a:pt x="f418" y="f31"/>
                    <a:pt x="f418" y="f31"/>
                    <a:pt x="f418" y="f31"/>
                  </a:cubicBezTo>
                  <a:cubicBezTo>
                    <a:pt x="f418" y="f10"/>
                    <a:pt x="f418" y="f10"/>
                    <a:pt x="f418" y="f10"/>
                  </a:cubicBezTo>
                  <a:cubicBezTo>
                    <a:pt x="f418" y="f419"/>
                    <a:pt x="f420" y="f218"/>
                    <a:pt x="f421" y="f422"/>
                  </a:cubicBezTo>
                  <a:cubicBezTo>
                    <a:pt x="f423" y="f215"/>
                    <a:pt x="f424" y="f425"/>
                    <a:pt x="f426" y="f425"/>
                  </a:cubicBezTo>
                  <a:cubicBezTo>
                    <a:pt x="f427" y="f425"/>
                    <a:pt x="f428" y="f205"/>
                    <a:pt x="f429" y="f394"/>
                  </a:cubicBezTo>
                  <a:cubicBezTo>
                    <a:pt x="f430" y="f215"/>
                    <a:pt x="f431" y="f15"/>
                    <a:pt x="f432" y="f372"/>
                  </a:cubicBezTo>
                  <a:cubicBezTo>
                    <a:pt x="f432" y="f31"/>
                    <a:pt x="f432" y="f31"/>
                    <a:pt x="f432" y="f31"/>
                  </a:cubicBezTo>
                  <a:cubicBezTo>
                    <a:pt x="f433" y="f31"/>
                    <a:pt x="f433" y="f31"/>
                    <a:pt x="f433" y="f31"/>
                  </a:cubicBezTo>
                  <a:cubicBezTo>
                    <a:pt x="f433" y="f117"/>
                    <a:pt x="f433" y="f117"/>
                    <a:pt x="f433" y="f117"/>
                  </a:cubicBezTo>
                  <a:cubicBezTo>
                    <a:pt x="f432" y="f118"/>
                    <a:pt x="f432" y="f118"/>
                    <a:pt x="f432" y="f118"/>
                  </a:cubicBezTo>
                  <a:cubicBezTo>
                    <a:pt x="f432" y="f406"/>
                    <a:pt x="f432" y="f406"/>
                    <a:pt x="f432" y="f406"/>
                  </a:cubicBezTo>
                  <a:cubicBezTo>
                    <a:pt x="f434" y="f319"/>
                    <a:pt x="f435" y="f408"/>
                    <a:pt x="f436" y="f52"/>
                  </a:cubicBezTo>
                  <a:cubicBezTo>
                    <a:pt x="f437" y="f34"/>
                    <a:pt x="f438" y="f197"/>
                    <a:pt x="f439" y="f197"/>
                  </a:cubicBezTo>
                  <a:cubicBezTo>
                    <a:pt x="f440" y="f197"/>
                    <a:pt x="f441" y="f408"/>
                    <a:pt x="f414" y="f415"/>
                  </a:cubicBezTo>
                  <a:close/>
                  <a:moveTo>
                    <a:pt x="f442" y="f319"/>
                  </a:moveTo>
                  <a:cubicBezTo>
                    <a:pt x="f443" y="f195"/>
                    <a:pt x="f444" y="f197"/>
                    <a:pt x="f445" y="f197"/>
                  </a:cubicBezTo>
                  <a:cubicBezTo>
                    <a:pt x="f446" y="f197"/>
                    <a:pt x="f447" y="f52"/>
                    <a:pt x="f448" y="f20"/>
                  </a:cubicBezTo>
                  <a:cubicBezTo>
                    <a:pt x="f449" y="f327"/>
                    <a:pt x="f450" y="f329"/>
                    <a:pt x="f451" y="f297"/>
                  </a:cubicBezTo>
                  <a:cubicBezTo>
                    <a:pt x="f452" y="f332"/>
                    <a:pt x="f453" y="f334"/>
                    <a:pt x="f453" y="f335"/>
                  </a:cubicBezTo>
                  <a:cubicBezTo>
                    <a:pt x="f453" y="f336"/>
                    <a:pt x="f454" y="f130"/>
                    <a:pt x="f455" y="f339"/>
                  </a:cubicBezTo>
                  <a:cubicBezTo>
                    <a:pt x="f448" y="f138"/>
                    <a:pt x="f456" y="f141"/>
                    <a:pt x="f457" y="f141"/>
                  </a:cubicBezTo>
                  <a:cubicBezTo>
                    <a:pt x="f458" y="f141"/>
                    <a:pt x="f459" y="f145"/>
                    <a:pt x="f460" y="f101"/>
                  </a:cubicBezTo>
                  <a:cubicBezTo>
                    <a:pt x="f461" y="f258"/>
                    <a:pt x="f462" y="f347"/>
                    <a:pt x="f463" y="f252"/>
                  </a:cubicBezTo>
                  <a:cubicBezTo>
                    <a:pt x="f463" y="f167"/>
                    <a:pt x="f463" y="f167"/>
                    <a:pt x="f463" y="f167"/>
                  </a:cubicBezTo>
                  <a:cubicBezTo>
                    <a:pt x="f464" y="f152"/>
                    <a:pt x="f465" y="f154"/>
                    <a:pt x="f466" y="f156"/>
                  </a:cubicBezTo>
                  <a:cubicBezTo>
                    <a:pt x="f467" y="f69"/>
                    <a:pt x="f468" y="f161"/>
                    <a:pt x="f469" y="f161"/>
                  </a:cubicBezTo>
                  <a:cubicBezTo>
                    <a:pt x="f470" y="f161"/>
                    <a:pt x="f471" y="f156"/>
                    <a:pt x="f472" y="f247"/>
                  </a:cubicBezTo>
                  <a:cubicBezTo>
                    <a:pt x="f473" y="f167"/>
                    <a:pt x="f474" y="f360"/>
                    <a:pt x="f475" y="f362"/>
                  </a:cubicBezTo>
                  <a:cubicBezTo>
                    <a:pt x="f476" y="f171"/>
                    <a:pt x="f477" y="f176"/>
                    <a:pt x="f448" y="f126"/>
                  </a:cubicBezTo>
                  <a:cubicBezTo>
                    <a:pt x="f478" y="f126"/>
                    <a:pt x="f478" y="f126"/>
                    <a:pt x="f478" y="f126"/>
                  </a:cubicBezTo>
                  <a:cubicBezTo>
                    <a:pt x="f479" y="f367"/>
                    <a:pt x="f479" y="f335"/>
                    <a:pt x="f479" y="f368"/>
                  </a:cubicBezTo>
                  <a:cubicBezTo>
                    <a:pt x="f479" y="f369"/>
                    <a:pt x="f480" y="f3"/>
                    <a:pt x="f480" y="f334"/>
                  </a:cubicBezTo>
                  <a:cubicBezTo>
                    <a:pt x="f480" y="f11"/>
                    <a:pt x="f481" y="f372"/>
                    <a:pt x="f482" y="f374"/>
                  </a:cubicBezTo>
                  <a:cubicBezTo>
                    <a:pt x="f462" y="f375"/>
                    <a:pt x="f483" y="f376"/>
                    <a:pt x="f442" y="f319"/>
                  </a:cubicBezTo>
                  <a:close/>
                  <a:moveTo>
                    <a:pt x="f448" y="f334"/>
                  </a:moveTo>
                  <a:cubicBezTo>
                    <a:pt x="f484" y="f378"/>
                    <a:pt x="f485" y="f13"/>
                    <a:pt x="f474" y="f216"/>
                  </a:cubicBezTo>
                  <a:cubicBezTo>
                    <a:pt x="f486" y="f188"/>
                    <a:pt x="f487" y="f382"/>
                    <a:pt x="f488" y="f382"/>
                  </a:cubicBezTo>
                  <a:cubicBezTo>
                    <a:pt x="f457" y="f382"/>
                    <a:pt x="f489" y="f188"/>
                    <a:pt x="f490" y="f297"/>
                  </a:cubicBezTo>
                  <a:cubicBezTo>
                    <a:pt x="f491" y="f13"/>
                    <a:pt x="f459" y="f378"/>
                    <a:pt x="f459" y="f334"/>
                  </a:cubicBezTo>
                  <a:lnTo>
                    <a:pt x="f448" y="f334"/>
                  </a:lnTo>
                  <a:close/>
                  <a:moveTo>
                    <a:pt x="f492" y="f52"/>
                  </a:moveTo>
                  <a:cubicBezTo>
                    <a:pt x="f493" y="f34"/>
                    <a:pt x="f493" y="f34"/>
                    <a:pt x="f493" y="f34"/>
                  </a:cubicBezTo>
                  <a:cubicBezTo>
                    <a:pt x="f493" y="f31"/>
                    <a:pt x="f493" y="f31"/>
                    <a:pt x="f493" y="f31"/>
                  </a:cubicBezTo>
                  <a:cubicBezTo>
                    <a:pt x="f492" y="f31"/>
                    <a:pt x="f492" y="f31"/>
                    <a:pt x="f492" y="f31"/>
                  </a:cubicBezTo>
                  <a:lnTo>
                    <a:pt x="f492" y="f52"/>
                  </a:lnTo>
                  <a:close/>
                  <a:moveTo>
                    <a:pt x="f494" y="f58"/>
                  </a:moveTo>
                  <a:cubicBezTo>
                    <a:pt x="f495" y="f60"/>
                    <a:pt x="f496" y="f29"/>
                    <a:pt x="f496" y="f62"/>
                  </a:cubicBezTo>
                  <a:cubicBezTo>
                    <a:pt x="f496" y="f63"/>
                    <a:pt x="f495" y="f64"/>
                    <a:pt x="f494" y="f65"/>
                  </a:cubicBezTo>
                  <a:cubicBezTo>
                    <a:pt x="f497" y="f67"/>
                    <a:pt x="f498" y="f23"/>
                    <a:pt x="f499" y="f23"/>
                  </a:cubicBezTo>
                  <a:cubicBezTo>
                    <a:pt x="f500" y="f23"/>
                    <a:pt x="f501" y="f67"/>
                    <a:pt x="f502" y="f65"/>
                  </a:cubicBezTo>
                  <a:cubicBezTo>
                    <a:pt x="f503" y="f64"/>
                    <a:pt x="f504" y="f63"/>
                    <a:pt x="f504" y="f62"/>
                  </a:cubicBezTo>
                  <a:cubicBezTo>
                    <a:pt x="f504" y="f29"/>
                    <a:pt x="f503" y="f60"/>
                    <a:pt x="f502" y="f58"/>
                  </a:cubicBezTo>
                  <a:cubicBezTo>
                    <a:pt x="f501" y="f75"/>
                    <a:pt x="f500" y="f6"/>
                    <a:pt x="f499" y="f6"/>
                  </a:cubicBezTo>
                  <a:cubicBezTo>
                    <a:pt x="f498" y="f6"/>
                    <a:pt x="f497" y="f75"/>
                    <a:pt x="f494" y="f58"/>
                  </a:cubicBezTo>
                  <a:close/>
                  <a:moveTo>
                    <a:pt x="f505" y="f117"/>
                  </a:moveTo>
                  <a:cubicBezTo>
                    <a:pt x="f505" y="f195"/>
                    <a:pt x="f505" y="f195"/>
                    <a:pt x="f505" y="f195"/>
                  </a:cubicBezTo>
                  <a:cubicBezTo>
                    <a:pt x="f506" y="f202"/>
                    <a:pt x="f507" y="f34"/>
                    <a:pt x="f508" y="f34"/>
                  </a:cubicBezTo>
                  <a:cubicBezTo>
                    <a:pt x="f509" y="f197"/>
                    <a:pt x="f510" y="f197"/>
                    <a:pt x="f511" y="f197"/>
                  </a:cubicBezTo>
                  <a:cubicBezTo>
                    <a:pt x="f512" y="f197"/>
                    <a:pt x="f513" y="f52"/>
                    <a:pt x="f514" y="f192"/>
                  </a:cubicBezTo>
                  <a:cubicBezTo>
                    <a:pt x="f515" y="f236"/>
                    <a:pt x="f516" y="f54"/>
                    <a:pt x="f517" y="f239"/>
                  </a:cubicBezTo>
                  <a:cubicBezTo>
                    <a:pt x="f518" y="f378"/>
                    <a:pt x="f519" y="f22"/>
                    <a:pt x="f519" y="f520"/>
                  </a:cubicBezTo>
                  <a:cubicBezTo>
                    <a:pt x="f519" y="f521"/>
                    <a:pt x="f522" y="f523"/>
                    <a:pt x="f524" y="f165"/>
                  </a:cubicBezTo>
                  <a:cubicBezTo>
                    <a:pt x="f525" y="f68"/>
                    <a:pt x="f526" y="f250"/>
                    <a:pt x="f527" y="f252"/>
                  </a:cubicBezTo>
                  <a:cubicBezTo>
                    <a:pt x="f528" y="f31"/>
                    <a:pt x="f529" y="f141"/>
                    <a:pt x="f530" y="f141"/>
                  </a:cubicBezTo>
                  <a:cubicBezTo>
                    <a:pt x="f531" y="f141"/>
                    <a:pt x="f532" y="f147"/>
                    <a:pt x="f533" y="f258"/>
                  </a:cubicBezTo>
                  <a:cubicBezTo>
                    <a:pt x="f508" y="f347"/>
                    <a:pt x="f534" y="f252"/>
                    <a:pt x="f535" y="f56"/>
                  </a:cubicBezTo>
                  <a:cubicBezTo>
                    <a:pt x="f535" y="f31"/>
                    <a:pt x="f535" y="f31"/>
                    <a:pt x="f535" y="f31"/>
                  </a:cubicBezTo>
                  <a:cubicBezTo>
                    <a:pt x="f7" y="f31"/>
                    <a:pt x="f7" y="f31"/>
                    <a:pt x="f7" y="f31"/>
                  </a:cubicBezTo>
                  <a:cubicBezTo>
                    <a:pt x="f7" y="f118"/>
                    <a:pt x="f7" y="f118"/>
                    <a:pt x="f7" y="f118"/>
                  </a:cubicBezTo>
                  <a:lnTo>
                    <a:pt x="f505" y="f117"/>
                  </a:lnTo>
                  <a:close/>
                  <a:moveTo>
                    <a:pt x="f536" y="f167"/>
                  </a:moveTo>
                  <a:cubicBezTo>
                    <a:pt x="f537" y="f152"/>
                    <a:pt x="f538" y="f154"/>
                    <a:pt x="f539" y="f130"/>
                  </a:cubicBezTo>
                  <a:cubicBezTo>
                    <a:pt x="f510" y="f158"/>
                    <a:pt x="f540" y="f69"/>
                    <a:pt x="f541" y="f69"/>
                  </a:cubicBezTo>
                  <a:cubicBezTo>
                    <a:pt x="f542" y="f69"/>
                    <a:pt x="f543" y="f247"/>
                    <a:pt x="f544" y="f360"/>
                  </a:cubicBezTo>
                  <a:cubicBezTo>
                    <a:pt x="f545" y="f546"/>
                    <a:pt x="f547" y="f176"/>
                    <a:pt x="f547" y="f291"/>
                  </a:cubicBezTo>
                  <a:cubicBezTo>
                    <a:pt x="f547" y="f226"/>
                    <a:pt x="f548" y="f10"/>
                    <a:pt x="f528" y="f24"/>
                  </a:cubicBezTo>
                  <a:cubicBezTo>
                    <a:pt x="f549" y="f271"/>
                    <a:pt x="f550" y="f422"/>
                    <a:pt x="f551" y="f15"/>
                  </a:cubicBezTo>
                  <a:cubicBezTo>
                    <a:pt x="f552" y="f425"/>
                    <a:pt x="f553" y="f210"/>
                    <a:pt x="f540" y="f210"/>
                  </a:cubicBezTo>
                  <a:cubicBezTo>
                    <a:pt x="f554" y="f210"/>
                    <a:pt x="f555" y="f210"/>
                    <a:pt x="f508" y="f188"/>
                  </a:cubicBezTo>
                  <a:cubicBezTo>
                    <a:pt x="f507" y="f188"/>
                    <a:pt x="f506" y="f50"/>
                    <a:pt x="f536" y="f425"/>
                  </a:cubicBezTo>
                  <a:lnTo>
                    <a:pt x="f536" y="f167"/>
                  </a:lnTo>
                  <a:close/>
                </a:path>
              </a:pathLst>
            </a:custGeom>
            <a:solidFill>
              <a:srgbClr val="15427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nl-NL" sz="18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endParaRPr>
            </a:p>
          </p:txBody>
        </p:sp>
      </p:grpSp>
      <p:sp>
        <p:nvSpPr>
          <p:cNvPr id="5" name="Frame 2">
            <a:extLst>
              <a:ext uri="{FF2B5EF4-FFF2-40B4-BE49-F238E27FC236}">
                <a16:creationId xmlns:a16="http://schemas.microsoft.com/office/drawing/2014/main" id="{71D95183-8D9A-346C-C303-6047D699F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600" y="228600"/>
            <a:ext cx="11734796" cy="64008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60"/>
              <a:gd name="f7" fmla="val 20160"/>
              <a:gd name="f8" fmla="val 34060"/>
              <a:gd name="f9" fmla="val 35662"/>
              <a:gd name="f10" fmla="val 18862"/>
              <a:gd name="f11" fmla="val 17260"/>
              <a:gd name="f12" fmla="val 36920"/>
              <a:gd name="f13" fmla="val 18050"/>
              <a:gd name="f14" fmla="val 36600"/>
              <a:gd name="f15" fmla="val 18765"/>
              <a:gd name="f16" fmla="val 36082"/>
              <a:gd name="f17" fmla="val 19282"/>
              <a:gd name="f18" fmla="val 35565"/>
              <a:gd name="f19" fmla="val 19800"/>
              <a:gd name="f20" fmla="val 34850"/>
              <a:gd name="f21" fmla="val 20120"/>
              <a:gd name="f22" fmla="+- 0 0 -90"/>
              <a:gd name="f23" fmla="*/ f3 1 36960"/>
              <a:gd name="f24" fmla="*/ f4 1 20160"/>
              <a:gd name="f25" fmla="val f5"/>
              <a:gd name="f26" fmla="val f6"/>
              <a:gd name="f27" fmla="val f7"/>
              <a:gd name="f28" fmla="*/ f22 f0 1"/>
              <a:gd name="f29" fmla="+- f27 0 f25"/>
              <a:gd name="f30" fmla="+- f26 0 f25"/>
              <a:gd name="f31" fmla="*/ f28 1 f2"/>
              <a:gd name="f32" fmla="*/ f30 1 36960"/>
              <a:gd name="f33" fmla="*/ f29 1 20160"/>
              <a:gd name="f34" fmla="*/ 0 f30 1"/>
              <a:gd name="f35" fmla="*/ 20160 f29 1"/>
              <a:gd name="f36" fmla="*/ 34060 f30 1"/>
              <a:gd name="f37" fmla="*/ 36960 f30 1"/>
              <a:gd name="f38" fmla="*/ 17260 f29 1"/>
              <a:gd name="f39" fmla="*/ 0 f29 1"/>
              <a:gd name="f40" fmla="*/ 36920 f30 1"/>
              <a:gd name="f41" fmla="*/ 36082 f30 1"/>
              <a:gd name="f42" fmla="*/ 19282 f29 1"/>
              <a:gd name="f43" fmla="*/ 20120 f29 1"/>
              <a:gd name="f44" fmla="+- f31 0 f1"/>
              <a:gd name="f45" fmla="*/ f34 1 36960"/>
              <a:gd name="f46" fmla="*/ f35 1 20160"/>
              <a:gd name="f47" fmla="*/ f36 1 36960"/>
              <a:gd name="f48" fmla="*/ f37 1 36960"/>
              <a:gd name="f49" fmla="*/ f38 1 20160"/>
              <a:gd name="f50" fmla="*/ f39 1 20160"/>
              <a:gd name="f51" fmla="*/ f40 1 36960"/>
              <a:gd name="f52" fmla="*/ f41 1 36960"/>
              <a:gd name="f53" fmla="*/ f42 1 20160"/>
              <a:gd name="f54" fmla="*/ f43 1 20160"/>
              <a:gd name="f55" fmla="*/ 0 1 f32"/>
              <a:gd name="f56" fmla="*/ f26 1 f32"/>
              <a:gd name="f57" fmla="*/ 0 1 f33"/>
              <a:gd name="f58" fmla="*/ f27 1 f33"/>
              <a:gd name="f59" fmla="*/ f45 1 f32"/>
              <a:gd name="f60" fmla="*/ f46 1 f33"/>
              <a:gd name="f61" fmla="*/ f47 1 f32"/>
              <a:gd name="f62" fmla="*/ f48 1 f32"/>
              <a:gd name="f63" fmla="*/ f49 1 f33"/>
              <a:gd name="f64" fmla="*/ f50 1 f33"/>
              <a:gd name="f65" fmla="*/ f51 1 f32"/>
              <a:gd name="f66" fmla="*/ f52 1 f32"/>
              <a:gd name="f67" fmla="*/ f53 1 f33"/>
              <a:gd name="f68" fmla="*/ f54 1 f33"/>
              <a:gd name="f69" fmla="*/ f55 f23 1"/>
              <a:gd name="f70" fmla="*/ f56 f23 1"/>
              <a:gd name="f71" fmla="*/ f58 f24 1"/>
              <a:gd name="f72" fmla="*/ f57 f24 1"/>
              <a:gd name="f73" fmla="*/ f59 f23 1"/>
              <a:gd name="f74" fmla="*/ f60 f24 1"/>
              <a:gd name="f75" fmla="*/ f61 f23 1"/>
              <a:gd name="f76" fmla="*/ f62 f23 1"/>
              <a:gd name="f77" fmla="*/ f63 f24 1"/>
              <a:gd name="f78" fmla="*/ f64 f24 1"/>
              <a:gd name="f79" fmla="*/ f65 f23 1"/>
              <a:gd name="f80" fmla="*/ f66 f23 1"/>
              <a:gd name="f81" fmla="*/ f67 f24 1"/>
              <a:gd name="f82" fmla="*/ f68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4">
                <a:pos x="f73" y="f74"/>
              </a:cxn>
              <a:cxn ang="f44">
                <a:pos x="f75" y="f74"/>
              </a:cxn>
              <a:cxn ang="f44">
                <a:pos x="f76" y="f77"/>
              </a:cxn>
              <a:cxn ang="f44">
                <a:pos x="f76" y="f78"/>
              </a:cxn>
              <a:cxn ang="f44">
                <a:pos x="f79" y="f78"/>
              </a:cxn>
              <a:cxn ang="f44">
                <a:pos x="f79" y="f77"/>
              </a:cxn>
              <a:cxn ang="f44">
                <a:pos x="f80" y="f81"/>
              </a:cxn>
              <a:cxn ang="f44">
                <a:pos x="f75" y="f82"/>
              </a:cxn>
              <a:cxn ang="f44">
                <a:pos x="f73" y="f82"/>
              </a:cxn>
              <a:cxn ang="f44">
                <a:pos x="f73" y="f74"/>
              </a:cxn>
            </a:cxnLst>
            <a:rect l="f69" t="f72" r="f70" b="f71"/>
            <a:pathLst>
              <a:path w="36960" h="20160">
                <a:moveTo>
                  <a:pt x="f5" y="f7"/>
                </a:moveTo>
                <a:cubicBezTo>
                  <a:pt x="f8" y="f7"/>
                  <a:pt x="f8" y="f7"/>
                  <a:pt x="f8" y="f7"/>
                </a:cubicBezTo>
                <a:cubicBezTo>
                  <a:pt x="f9" y="f7"/>
                  <a:pt x="f6" y="f10"/>
                  <a:pt x="f6" y="f11"/>
                </a:cubicBezTo>
                <a:cubicBezTo>
                  <a:pt x="f6" y="f5"/>
                  <a:pt x="f6" y="f5"/>
                  <a:pt x="f6" y="f5"/>
                </a:cubicBezTo>
                <a:cubicBezTo>
                  <a:pt x="f12" y="f5"/>
                  <a:pt x="f12" y="f5"/>
                  <a:pt x="f12" y="f5"/>
                </a:cubicBezTo>
                <a:cubicBezTo>
                  <a:pt x="f12" y="f11"/>
                  <a:pt x="f12" y="f11"/>
                  <a:pt x="f12" y="f11"/>
                </a:cubicBez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8" y="f21"/>
                </a:cubicBezTo>
                <a:cubicBezTo>
                  <a:pt x="f5" y="f21"/>
                  <a:pt x="f5" y="f21"/>
                  <a:pt x="f5" y="f21"/>
                </a:cubicBezTo>
                <a:cubicBezTo>
                  <a:pt x="f5" y="f7"/>
                  <a:pt x="f5" y="f7"/>
                  <a:pt x="f5" y="f7"/>
                </a:cubicBezTo>
                <a:close/>
              </a:path>
            </a:pathLst>
          </a:custGeom>
          <a:solidFill>
            <a:srgbClr val="D52B1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2908C118-7D12-ADDA-8C50-1597B4B21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403" y="0"/>
            <a:ext cx="529199" cy="9284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01_Title 4">
            <a:extLst>
              <a:ext uri="{FF2B5EF4-FFF2-40B4-BE49-F238E27FC236}">
                <a16:creationId xmlns:a16="http://schemas.microsoft.com/office/drawing/2014/main" id="{4A0374E3-62E4-2D0F-6929-72C9B938C603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685800" y="1752603"/>
            <a:ext cx="10820396" cy="1435095"/>
          </a:xfrm>
        </p:spPr>
        <p:txBody>
          <a:bodyPr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[Titel]</a:t>
            </a:r>
          </a:p>
        </p:txBody>
      </p:sp>
      <p:sp>
        <p:nvSpPr>
          <p:cNvPr id="8" name="02_Subtitle 5[PHJU]">
            <a:extLst>
              <a:ext uri="{FF2B5EF4-FFF2-40B4-BE49-F238E27FC236}">
                <a16:creationId xmlns:a16="http://schemas.microsoft.com/office/drawing/2014/main" id="{234FE3C5-F747-9027-B730-47E6C8BF008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85800" y="3314700"/>
            <a:ext cx="10820396" cy="266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[Spreker: Naam Achternaam]</a:t>
            </a:r>
          </a:p>
        </p:txBody>
      </p:sp>
      <p:sp>
        <p:nvSpPr>
          <p:cNvPr id="9" name="03_Placeholder 6[PHJU]">
            <a:extLst>
              <a:ext uri="{FF2B5EF4-FFF2-40B4-BE49-F238E27FC236}">
                <a16:creationId xmlns:a16="http://schemas.microsoft.com/office/drawing/2014/main" id="{492192FF-CB73-A6A8-586D-E5380197FC8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85800" y="3594104"/>
            <a:ext cx="10820396" cy="266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[00 maand jjjj]</a:t>
            </a:r>
          </a:p>
        </p:txBody>
      </p:sp>
    </p:spTree>
    <p:extLst>
      <p:ext uri="{BB962C8B-B14F-4D97-AF65-F5344CB8AC3E}">
        <p14:creationId xmlns:p14="http://schemas.microsoft.com/office/powerpoint/2010/main" val="205623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[Titeldia+foto(1/2)+kleurvlak (H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55E093-914D-0423-F377-A6CA8C835236}"/>
              </a:ext>
            </a:extLst>
          </p:cNvPr>
          <p:cNvGrpSpPr/>
          <p:nvPr/>
        </p:nvGrpSpPr>
        <p:grpSpPr>
          <a:xfrm>
            <a:off x="5899151" y="455608"/>
            <a:ext cx="1304931" cy="338135"/>
            <a:chOff x="5899151" y="455608"/>
            <a:chExt cx="1304931" cy="338135"/>
          </a:xfrm>
        </p:grpSpPr>
        <p:sp>
          <p:nvSpPr>
            <p:cNvPr id="3" name="Freeform 1">
              <a:extLst>
                <a:ext uri="{FF2B5EF4-FFF2-40B4-BE49-F238E27FC236}">
                  <a16:creationId xmlns:a16="http://schemas.microsoft.com/office/drawing/2014/main" id="{D9F2F8B8-9EC7-C7AE-E6DC-71D5F09ED3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899151" y="455608"/>
              <a:ext cx="395285" cy="338135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1246"/>
                <a:gd name="f8" fmla="val 1065"/>
                <a:gd name="f9" fmla="val 695"/>
                <a:gd name="f10" fmla="val 472"/>
                <a:gd name="f11" fmla="val 479"/>
                <a:gd name="f12" fmla="val 698"/>
                <a:gd name="f13" fmla="val 488"/>
                <a:gd name="f14" fmla="val 707"/>
                <a:gd name="f15" fmla="val 485"/>
                <a:gd name="f16" fmla="val 708"/>
                <a:gd name="f17" fmla="val 706"/>
                <a:gd name="f18" fmla="val 492"/>
                <a:gd name="f19" fmla="val 693"/>
                <a:gd name="f20" fmla="val 499"/>
                <a:gd name="f21" fmla="val 688"/>
                <a:gd name="f22" fmla="val 491"/>
                <a:gd name="f23" fmla="val 683"/>
                <a:gd name="f24" fmla="val 501"/>
                <a:gd name="f25" fmla="val 684"/>
                <a:gd name="f26" fmla="val 511"/>
                <a:gd name="f27" fmla="val 517"/>
                <a:gd name="f28" fmla="val 518"/>
                <a:gd name="f29" fmla="val 519"/>
                <a:gd name="f30" fmla="val 523"/>
                <a:gd name="f31" fmla="val 678"/>
                <a:gd name="f32" fmla="val 674"/>
                <a:gd name="f33" fmla="val 513"/>
                <a:gd name="f34" fmla="val 665"/>
                <a:gd name="f35" fmla="val 520"/>
                <a:gd name="f36" fmla="val 666"/>
                <a:gd name="f37" fmla="val 534"/>
                <a:gd name="f38" fmla="val 671"/>
                <a:gd name="f39" fmla="val 539"/>
                <a:gd name="f40" fmla="val 646"/>
                <a:gd name="f41" fmla="val 554"/>
                <a:gd name="f42" fmla="val 624"/>
                <a:gd name="f43" fmla="val 544"/>
                <a:gd name="f44" fmla="val 609"/>
                <a:gd name="f45" fmla="val 536"/>
                <a:gd name="f46" fmla="val 597"/>
                <a:gd name="f47" fmla="val 527"/>
                <a:gd name="f48" fmla="val 578"/>
                <a:gd name="f49" fmla="val 529"/>
                <a:gd name="f50" fmla="val 580"/>
                <a:gd name="f51" fmla="val 502"/>
                <a:gd name="f52" fmla="val 594"/>
                <a:gd name="f53" fmla="val 495"/>
                <a:gd name="f54" fmla="val 619"/>
                <a:gd name="f55" fmla="val 638"/>
                <a:gd name="f56" fmla="val 641"/>
                <a:gd name="f57" fmla="val 631"/>
                <a:gd name="f58" fmla="val 470"/>
                <a:gd name="f59" fmla="val 476"/>
                <a:gd name="f60" fmla="val 617"/>
                <a:gd name="f61" fmla="val 620"/>
                <a:gd name="f62" fmla="val 468"/>
                <a:gd name="f63" fmla="val 467"/>
                <a:gd name="f64" fmla="val 618"/>
                <a:gd name="f65" fmla="val 462"/>
                <a:gd name="f66" fmla="val 632"/>
                <a:gd name="f67" fmla="val 635"/>
                <a:gd name="f68" fmla="val 459"/>
                <a:gd name="f69" fmla="val 637"/>
                <a:gd name="f70" fmla="val 444"/>
                <a:gd name="f71" fmla="val 623"/>
                <a:gd name="f72" fmla="val 443"/>
                <a:gd name="f73" fmla="val 611"/>
                <a:gd name="f74" fmla="val 451"/>
                <a:gd name="f75" fmla="val 606"/>
                <a:gd name="f76" fmla="val 446"/>
                <a:gd name="f77" fmla="val 607"/>
                <a:gd name="f78" fmla="val 440"/>
                <a:gd name="f79" fmla="val 439"/>
                <a:gd name="f80" fmla="val 604"/>
                <a:gd name="f81" fmla="val 437"/>
                <a:gd name="f82" fmla="val 436"/>
                <a:gd name="f83" fmla="val 432"/>
                <a:gd name="f84" fmla="val 621"/>
                <a:gd name="f85" fmla="val 423"/>
                <a:gd name="f86" fmla="val 625"/>
                <a:gd name="f87" fmla="val 422"/>
                <a:gd name="f88" fmla="val 626"/>
                <a:gd name="f89" fmla="val 417"/>
                <a:gd name="f90" fmla="val 411"/>
                <a:gd name="f91" fmla="val 650"/>
                <a:gd name="f92" fmla="val 412"/>
                <a:gd name="f93" fmla="val 652"/>
                <a:gd name="f94" fmla="val 408"/>
                <a:gd name="f95" fmla="val 648"/>
                <a:gd name="f96" fmla="val 391"/>
                <a:gd name="f97" fmla="val 386"/>
                <a:gd name="f98" fmla="val 385"/>
                <a:gd name="f99" fmla="val 384"/>
                <a:gd name="f100" fmla="val 654"/>
                <a:gd name="f101" fmla="val 389"/>
                <a:gd name="f102" fmla="val 660"/>
                <a:gd name="f103" fmla="val 403"/>
                <a:gd name="f104" fmla="val 664"/>
                <a:gd name="f105" fmla="val 404"/>
                <a:gd name="f106" fmla="val 393"/>
                <a:gd name="f107" fmla="val 685"/>
                <a:gd name="f108" fmla="val 394"/>
                <a:gd name="f109" fmla="val 686"/>
                <a:gd name="f110" fmla="val 689"/>
                <a:gd name="f111" fmla="val 416"/>
                <a:gd name="f112" fmla="val 691"/>
                <a:gd name="f113" fmla="val 419"/>
                <a:gd name="f114" fmla="val 713"/>
                <a:gd name="f115" fmla="val 715"/>
                <a:gd name="f116" fmla="val 420"/>
                <a:gd name="f117" fmla="val 421"/>
                <a:gd name="f118" fmla="val 692"/>
                <a:gd name="f119" fmla="val 429"/>
                <a:gd name="f120" fmla="val 690"/>
                <a:gd name="f121" fmla="val 434"/>
                <a:gd name="f122" fmla="val 699"/>
                <a:gd name="f123" fmla="val 447"/>
                <a:gd name="f124" fmla="val 484"/>
                <a:gd name="f125" fmla="val 486"/>
                <a:gd name="f126" fmla="val 512"/>
                <a:gd name="f127" fmla="val 483"/>
                <a:gd name="f128" fmla="val 493"/>
                <a:gd name="f129" fmla="val 524"/>
                <a:gd name="f130" fmla="val 532"/>
                <a:gd name="f131" fmla="val 533"/>
                <a:gd name="f132" fmla="val 489"/>
                <a:gd name="f133" fmla="val 560"/>
                <a:gd name="f134" fmla="val 498"/>
                <a:gd name="f135" fmla="val 573"/>
                <a:gd name="f136" fmla="val 568"/>
                <a:gd name="f137" fmla="val 509"/>
                <a:gd name="f138" fmla="val 565"/>
                <a:gd name="f139" fmla="val 564"/>
                <a:gd name="f140" fmla="val 526"/>
                <a:gd name="f141" fmla="val 553"/>
                <a:gd name="f142" fmla="val 510"/>
                <a:gd name="f143" fmla="val 496"/>
                <a:gd name="f144" fmla="val 497"/>
                <a:gd name="f145" fmla="val 515"/>
                <a:gd name="f146" fmla="val 507"/>
                <a:gd name="f147" fmla="val 482"/>
                <a:gd name="f148" fmla="val 480"/>
                <a:gd name="f149" fmla="val 490"/>
                <a:gd name="f150" fmla="val 487"/>
                <a:gd name="f151" fmla="val 469"/>
                <a:gd name="f152" fmla="val 475"/>
                <a:gd name="f153" fmla="val 514"/>
                <a:gd name="f154" fmla="val 505"/>
                <a:gd name="f155" fmla="val 567"/>
                <a:gd name="f156" fmla="val 387"/>
                <a:gd name="f157" fmla="val 582"/>
                <a:gd name="f158" fmla="val 583"/>
                <a:gd name="f159" fmla="val 400"/>
                <a:gd name="f160" fmla="val 581"/>
                <a:gd name="f161" fmla="val 402"/>
                <a:gd name="f162" fmla="val 543"/>
                <a:gd name="f163" fmla="val 474"/>
                <a:gd name="f164" fmla="val 537"/>
                <a:gd name="f165" fmla="val 525"/>
                <a:gd name="f166" fmla="val 892"/>
                <a:gd name="f167" fmla="val 843"/>
                <a:gd name="f168" fmla="val 842"/>
                <a:gd name="f169" fmla="val 886"/>
                <a:gd name="f170" fmla="val 838"/>
                <a:gd name="f171" fmla="val 880"/>
                <a:gd name="f172" fmla="val 832"/>
                <a:gd name="f173" fmla="val 826"/>
                <a:gd name="f174" fmla="val 814"/>
                <a:gd name="f175" fmla="val 902"/>
                <a:gd name="f176" fmla="val 799"/>
                <a:gd name="f177" fmla="val 913"/>
                <a:gd name="f178" fmla="val 919"/>
                <a:gd name="f179" fmla="val 924"/>
                <a:gd name="f180" fmla="val 807"/>
                <a:gd name="f181" fmla="val 936"/>
                <a:gd name="f182" fmla="val 942"/>
                <a:gd name="f183" fmla="val 949"/>
                <a:gd name="f184" fmla="val 804"/>
                <a:gd name="f185" fmla="val 955"/>
                <a:gd name="f186" fmla="val 796"/>
                <a:gd name="f187" fmla="val 956"/>
                <a:gd name="f188" fmla="val 795"/>
                <a:gd name="f189" fmla="val 950"/>
                <a:gd name="f190" fmla="val 800"/>
                <a:gd name="f191" fmla="val 930"/>
                <a:gd name="f192" fmla="val 775"/>
                <a:gd name="f193" fmla="val 923"/>
                <a:gd name="f194" fmla="val 749"/>
                <a:gd name="f195" fmla="val 921"/>
                <a:gd name="f196" fmla="val 731"/>
                <a:gd name="f197" fmla="val 932"/>
                <a:gd name="f198" fmla="val 721"/>
                <a:gd name="f199" fmla="val 984"/>
                <a:gd name="f200" fmla="val 697"/>
                <a:gd name="f201" fmla="val 1007"/>
                <a:gd name="f202" fmla="val 1009"/>
                <a:gd name="f203" fmla="val 687"/>
                <a:gd name="f204" fmla="val 1001"/>
                <a:gd name="f205" fmla="val 995"/>
                <a:gd name="f206" fmla="val 681"/>
                <a:gd name="f207" fmla="val 994"/>
                <a:gd name="f208" fmla="val 673"/>
                <a:gd name="f209" fmla="val 993"/>
                <a:gd name="f210" fmla="val 668"/>
                <a:gd name="f211" fmla="val 661"/>
                <a:gd name="f212" fmla="val 1000"/>
                <a:gd name="f213" fmla="val 658"/>
                <a:gd name="f214" fmla="val 988"/>
                <a:gd name="f215" fmla="val 966"/>
                <a:gd name="f216" fmla="val 953"/>
                <a:gd name="f217" fmla="val 907"/>
                <a:gd name="f218" fmla="val 869"/>
                <a:gd name="f219" fmla="val 850"/>
                <a:gd name="f220" fmla="val 848"/>
                <a:gd name="f221" fmla="val 844"/>
                <a:gd name="f222" fmla="val 694"/>
                <a:gd name="f223" fmla="val 841"/>
                <a:gd name="f224" fmla="val 714"/>
                <a:gd name="f225" fmla="val 851"/>
                <a:gd name="f226" fmla="val 856"/>
                <a:gd name="f227" fmla="val 859"/>
                <a:gd name="f228" fmla="val 862"/>
                <a:gd name="f229" fmla="val 865"/>
                <a:gd name="f230" fmla="val 716"/>
                <a:gd name="f231" fmla="val 718"/>
                <a:gd name="f232" fmla="val 740"/>
                <a:gd name="f233" fmla="val 888"/>
                <a:gd name="f234" fmla="val 764"/>
                <a:gd name="f235" fmla="val 878"/>
                <a:gd name="f236" fmla="val 852"/>
                <a:gd name="f237" fmla="val 793"/>
                <a:gd name="f238" fmla="val 783"/>
                <a:gd name="f239" fmla="val 779"/>
                <a:gd name="f240" fmla="val 827"/>
                <a:gd name="f241" fmla="val 755"/>
                <a:gd name="f242" fmla="val 809"/>
                <a:gd name="f243" fmla="val 808"/>
                <a:gd name="f244" fmla="val 776"/>
                <a:gd name="f245" fmla="val 810"/>
                <a:gd name="f246" fmla="val 820"/>
                <a:gd name="f247" fmla="val 829"/>
                <a:gd name="f248" fmla="val 794"/>
                <a:gd name="f249" fmla="val 811"/>
                <a:gd name="f250" fmla="val 782"/>
                <a:gd name="f251" fmla="val 790"/>
                <a:gd name="f252" fmla="val 784"/>
                <a:gd name="f253" fmla="val 812"/>
                <a:gd name="f254" fmla="val 791"/>
                <a:gd name="f255" fmla="val 813"/>
                <a:gd name="f256" fmla="val 792"/>
                <a:gd name="f257" fmla="val 802"/>
                <a:gd name="f258" fmla="val 798"/>
                <a:gd name="f259" fmla="val 817"/>
                <a:gd name="f260" fmla="val 819"/>
                <a:gd name="f261" fmla="val 823"/>
                <a:gd name="f262" fmla="val 845"/>
                <a:gd name="f263" fmla="val 830"/>
                <a:gd name="f264" fmla="val 818"/>
                <a:gd name="f265" fmla="val 828"/>
                <a:gd name="f266" fmla="val 825"/>
                <a:gd name="f267" fmla="val 840"/>
                <a:gd name="f268" fmla="val 866"/>
                <a:gd name="f269" fmla="val 887"/>
                <a:gd name="f270" fmla="val 395"/>
                <a:gd name="f271" fmla="val 405"/>
                <a:gd name="f272" fmla="val 427"/>
                <a:gd name="f273" fmla="val 438"/>
                <a:gd name="f274" fmla="val 455"/>
                <a:gd name="f275" fmla="val 426"/>
                <a:gd name="f276" fmla="val 428"/>
                <a:gd name="f277" fmla="val 454"/>
                <a:gd name="f278" fmla="val 456"/>
                <a:gd name="f279" fmla="val 435"/>
                <a:gd name="f280" fmla="val 425"/>
                <a:gd name="f281" fmla="val 418"/>
                <a:gd name="f282" fmla="val 780"/>
                <a:gd name="f283" fmla="val 368"/>
                <a:gd name="f284" fmla="val 358"/>
                <a:gd name="f285" fmla="val 381"/>
                <a:gd name="f286" fmla="val 380"/>
                <a:gd name="f287" fmla="val 390"/>
                <a:gd name="f288" fmla="val 401"/>
                <a:gd name="f289" fmla="val 398"/>
                <a:gd name="f290" fmla="val 396"/>
                <a:gd name="f291" fmla="val 377"/>
                <a:gd name="f292" fmla="val 338"/>
                <a:gd name="f293" fmla="val 292"/>
                <a:gd name="f294" fmla="val 280"/>
                <a:gd name="f295" fmla="val 257"/>
                <a:gd name="f296" fmla="val 246"/>
                <a:gd name="f297" fmla="val 252"/>
                <a:gd name="f298" fmla="val 253"/>
                <a:gd name="f299" fmla="val 251"/>
                <a:gd name="f300" fmla="val 245"/>
                <a:gd name="f301" fmla="val 239"/>
                <a:gd name="f302" fmla="val 238"/>
                <a:gd name="f303" fmla="val 262"/>
                <a:gd name="f304" fmla="val 304"/>
                <a:gd name="f305" fmla="val 314"/>
                <a:gd name="f306" fmla="val 325"/>
                <a:gd name="f307" fmla="val 323"/>
                <a:gd name="f308" fmla="val 316"/>
                <a:gd name="f309" fmla="val 310"/>
                <a:gd name="f310" fmla="val 297"/>
                <a:gd name="f311" fmla="val 291"/>
                <a:gd name="f312" fmla="val 322"/>
                <a:gd name="f313" fmla="val 327"/>
                <a:gd name="f314" fmla="val 333"/>
                <a:gd name="f315" fmla="val 344"/>
                <a:gd name="f316" fmla="val 366"/>
                <a:gd name="f317" fmla="val 361"/>
                <a:gd name="f318" fmla="val 354"/>
                <a:gd name="f319" fmla="val 359"/>
                <a:gd name="f320" fmla="val 601"/>
                <a:gd name="f321" fmla="val 457"/>
                <a:gd name="f322" fmla="val 458"/>
                <a:gd name="f323" fmla="val 602"/>
                <a:gd name="f324" fmla="val 460"/>
                <a:gd name="f325" fmla="val 590"/>
                <a:gd name="f326" fmla="val 575"/>
                <a:gd name="f327" fmla="val 461"/>
                <a:gd name="f328" fmla="val 579"/>
                <a:gd name="f329" fmla="val 449"/>
                <a:gd name="f330" fmla="val 588"/>
                <a:gd name="f331" fmla="val 642"/>
                <a:gd name="f332" fmla="val 430"/>
                <a:gd name="f333" fmla="val 630"/>
                <a:gd name="f334" fmla="val 547"/>
                <a:gd name="f335" fmla="val 724"/>
                <a:gd name="f336" fmla="val 541"/>
                <a:gd name="f337" fmla="val 732"/>
                <a:gd name="f338" fmla="val 535"/>
                <a:gd name="f339" fmla="val 733"/>
                <a:gd name="f340" fmla="val 734"/>
                <a:gd name="f341" fmla="val 508"/>
                <a:gd name="f342" fmla="val 722"/>
                <a:gd name="f343" fmla="val 700"/>
                <a:gd name="f344" fmla="val 528"/>
                <a:gd name="f345" fmla="val 696"/>
                <a:gd name="f346" fmla="val 521"/>
                <a:gd name="f347" fmla="val 702"/>
                <a:gd name="f348" fmla="val 549"/>
                <a:gd name="f349" fmla="val 561"/>
                <a:gd name="f350" fmla="val 562"/>
                <a:gd name="f351" fmla="val 555"/>
                <a:gd name="f352" fmla="val 655"/>
                <a:gd name="f353" fmla="val 551"/>
                <a:gd name="f354" fmla="val 657"/>
                <a:gd name="f355" fmla="val 645"/>
                <a:gd name="f356" fmla="val 644"/>
                <a:gd name="f357" fmla="val 542"/>
                <a:gd name="f358" fmla="val 546"/>
                <a:gd name="f359" fmla="val 557"/>
                <a:gd name="f360" fmla="val 639"/>
                <a:gd name="f361" fmla="val 605"/>
                <a:gd name="f362" fmla="val 615"/>
                <a:gd name="f363" fmla="val 629"/>
                <a:gd name="f364" fmla="val 613"/>
                <a:gd name="f365" fmla="val 636"/>
                <a:gd name="f366" fmla="val 634"/>
                <a:gd name="f367" fmla="val 600"/>
                <a:gd name="f368" fmla="val 584"/>
                <a:gd name="f369" fmla="val 589"/>
                <a:gd name="f370" fmla="val 709"/>
                <a:gd name="f371" fmla="val 598"/>
                <a:gd name="f372" fmla="val 599"/>
                <a:gd name="f373" fmla="val 595"/>
                <a:gd name="f374" fmla="val 711"/>
                <a:gd name="f375" fmla="val 591"/>
                <a:gd name="f376" fmla="val 571"/>
                <a:gd name="f377" fmla="val 558"/>
                <a:gd name="f378" fmla="val 717"/>
                <a:gd name="f379" fmla="val 726"/>
                <a:gd name="f380" fmla="val 730"/>
                <a:gd name="f381" fmla="val 593"/>
                <a:gd name="f382" fmla="val 466"/>
                <a:gd name="f383" fmla="val 586"/>
                <a:gd name="f384" fmla="val 481"/>
                <a:gd name="f385" fmla="val 585"/>
                <a:gd name="f386" fmla="val 572"/>
                <a:gd name="f387" fmla="val 574"/>
                <a:gd name="f388" fmla="val 577"/>
                <a:gd name="f389" fmla="val 570"/>
                <a:gd name="f390" fmla="val 552"/>
                <a:gd name="f391" fmla="val 566"/>
                <a:gd name="f392" fmla="val 500"/>
                <a:gd name="f393" fmla="val 559"/>
                <a:gd name="f394" fmla="val 563"/>
                <a:gd name="f395" fmla="val 545"/>
                <a:gd name="f396" fmla="val 516"/>
                <a:gd name="f397" fmla="val 522"/>
                <a:gd name="f398" fmla="val 610"/>
                <a:gd name="f399" fmla="val 663"/>
                <a:gd name="f400" fmla="val 576"/>
                <a:gd name="f401" fmla="val 682"/>
                <a:gd name="f402" fmla="val 723"/>
                <a:gd name="f403" fmla="val 737"/>
                <a:gd name="f404" fmla="val 753"/>
                <a:gd name="f405" fmla="val 531"/>
                <a:gd name="f406" fmla="val 762"/>
                <a:gd name="f407" fmla="val 773"/>
                <a:gd name="f408" fmla="val 777"/>
                <a:gd name="f409" fmla="val 778"/>
                <a:gd name="f410" fmla="val 781"/>
                <a:gd name="f411" fmla="val 530"/>
                <a:gd name="f412" fmla="val 759"/>
                <a:gd name="f413" fmla="val 548"/>
                <a:gd name="f414" fmla="val 757"/>
                <a:gd name="f415" fmla="val 756"/>
                <a:gd name="f416" fmla="val 758"/>
                <a:gd name="f417" fmla="val 754"/>
                <a:gd name="f418" fmla="val 751"/>
                <a:gd name="f419" fmla="val 738"/>
                <a:gd name="f420" fmla="val 540"/>
                <a:gd name="f421" fmla="val 727"/>
                <a:gd name="f422" fmla="val 742"/>
                <a:gd name="f423" fmla="val 712"/>
                <a:gd name="f424" fmla="val 643"/>
                <a:gd name="f425" fmla="val 680"/>
                <a:gd name="f426" fmla="val 659"/>
                <a:gd name="f427" fmla="val 728"/>
                <a:gd name="f428" fmla="val 669"/>
                <a:gd name="f429" fmla="val 675"/>
                <a:gd name="f430" fmla="val 705"/>
                <a:gd name="f431" fmla="val 752"/>
                <a:gd name="f432" fmla="val 710"/>
                <a:gd name="f433" fmla="val 747"/>
                <a:gd name="f434" fmla="val 725"/>
                <a:gd name="f435" fmla="val 720"/>
                <a:gd name="f436" fmla="val 741"/>
                <a:gd name="f437" fmla="val 736"/>
                <a:gd name="f438" fmla="val 735"/>
                <a:gd name="f439" fmla="val 729"/>
                <a:gd name="f440" fmla="val 739"/>
                <a:gd name="f441" fmla="val 701"/>
                <a:gd name="f442" fmla="val 744"/>
                <a:gd name="f443" fmla="val 743"/>
                <a:gd name="f444" fmla="val 677"/>
                <a:gd name="f445" fmla="val 719"/>
                <a:gd name="f446" fmla="val 704"/>
                <a:gd name="f447" fmla="val 670"/>
                <a:gd name="f448" fmla="val 651"/>
                <a:gd name="f449" fmla="val 672"/>
                <a:gd name="f450" fmla="val 679"/>
                <a:gd name="f451" fmla="val 667"/>
                <a:gd name="f452" fmla="val 649"/>
                <a:gd name="f453" fmla="val 647"/>
                <a:gd name="f454" fmla="val 569"/>
                <a:gd name="f455" fmla="val 633"/>
                <a:gd name="f456" fmla="val 628"/>
                <a:gd name="f457" fmla="val 612"/>
                <a:gd name="f458" fmla="val 494"/>
                <a:gd name="f459" fmla="val 945"/>
                <a:gd name="f460" fmla="val 763"/>
                <a:gd name="f461" fmla="val 905"/>
                <a:gd name="f462" fmla="val 952"/>
                <a:gd name="f463" fmla="val 974"/>
                <a:gd name="f464" fmla="val 925"/>
                <a:gd name="f465" fmla="val 975"/>
                <a:gd name="f466" fmla="val 926"/>
                <a:gd name="f467" fmla="val 972"/>
                <a:gd name="f468" fmla="val 898"/>
                <a:gd name="f469" fmla="val 876"/>
                <a:gd name="f470" fmla="val 864"/>
                <a:gd name="f471" fmla="val 319"/>
                <a:gd name="f472" fmla="val 973"/>
                <a:gd name="f473" fmla="val 320"/>
                <a:gd name="f474" fmla="val 321"/>
                <a:gd name="f475" fmla="val 341"/>
                <a:gd name="f476" fmla="val 978"/>
                <a:gd name="f477" fmla="val 1010"/>
                <a:gd name="f478" fmla="val 1014"/>
                <a:gd name="f479" fmla="val 1029"/>
                <a:gd name="f480" fmla="val 1008"/>
                <a:gd name="f481" fmla="val 1101"/>
                <a:gd name="f482" fmla="val 1004"/>
                <a:gd name="f483" fmla="val 1121"/>
                <a:gd name="f484" fmla="val 1022"/>
                <a:gd name="f485" fmla="val 1108"/>
                <a:gd name="f486" fmla="val 1107"/>
                <a:gd name="f487" fmla="val 1091"/>
                <a:gd name="f488" fmla="val 934"/>
                <a:gd name="f489" fmla="val 1042"/>
                <a:gd name="f490" fmla="val 982"/>
                <a:gd name="f491" fmla="val 941"/>
                <a:gd name="f492" fmla="val 987"/>
                <a:gd name="f493" fmla="val 996"/>
                <a:gd name="f494" fmla="val 1003"/>
                <a:gd name="f495" fmla="val 920"/>
                <a:gd name="f496" fmla="val 305"/>
                <a:gd name="f497" fmla="val 294"/>
                <a:gd name="f498" fmla="val 264"/>
                <a:gd name="f499" fmla="val 204"/>
                <a:gd name="f500" fmla="val 154"/>
                <a:gd name="f501" fmla="val 139"/>
                <a:gd name="f502" fmla="val 138"/>
                <a:gd name="f503" fmla="val 125"/>
                <a:gd name="f504" fmla="val 145"/>
                <a:gd name="f505" fmla="val 217"/>
                <a:gd name="f506" fmla="val 326"/>
                <a:gd name="f507" fmla="val 370"/>
                <a:gd name="f508" fmla="val 375"/>
                <a:gd name="f509" fmla="val 379"/>
                <a:gd name="f510" fmla="val 372"/>
                <a:gd name="f511" fmla="val 363"/>
                <a:gd name="f512" fmla="val 362"/>
                <a:gd name="f513" fmla="val 453"/>
                <a:gd name="f514" fmla="val 452"/>
                <a:gd name="f515" fmla="val 433"/>
                <a:gd name="f516" fmla="val 347"/>
                <a:gd name="f517" fmla="val 371"/>
                <a:gd name="f518" fmla="val 406"/>
                <a:gd name="f519" fmla="val 373"/>
                <a:gd name="f520" fmla="val 382"/>
                <a:gd name="f521" fmla="val 409"/>
                <a:gd name="f522" fmla="val 345"/>
                <a:gd name="f523" fmla="val 331"/>
                <a:gd name="f524" fmla="val 356"/>
                <a:gd name="f525" fmla="val 367"/>
                <a:gd name="f526" fmla="val 415"/>
                <a:gd name="f527" fmla="val 442"/>
                <a:gd name="f528" fmla="val 424"/>
                <a:gd name="f529" fmla="val 407"/>
                <a:gd name="f530" fmla="val 587"/>
                <a:gd name="f531" fmla="val 247"/>
                <a:gd name="f532" fmla="val 202"/>
                <a:gd name="f533" fmla="val 164"/>
                <a:gd name="f534" fmla="val 151"/>
                <a:gd name="f535" fmla="val 143"/>
                <a:gd name="f536" fmla="val 130"/>
                <a:gd name="f537" fmla="val 118"/>
                <a:gd name="f538" fmla="val 89"/>
                <a:gd name="f539" fmla="val 84"/>
                <a:gd name="f540" fmla="val 140"/>
                <a:gd name="f541" fmla="val 136"/>
                <a:gd name="f542" fmla="val 478"/>
                <a:gd name="f543" fmla="val 81"/>
                <a:gd name="f544" fmla="val 32"/>
                <a:gd name="f545" fmla="val 12"/>
                <a:gd name="f546" fmla="val 7"/>
                <a:gd name="f547" fmla="val 464"/>
                <a:gd name="f548" fmla="val 4"/>
                <a:gd name="f549" fmla="val 3"/>
                <a:gd name="f550" fmla="val 1"/>
                <a:gd name="f551" fmla="val 2"/>
                <a:gd name="f552" fmla="val 463"/>
                <a:gd name="f553" fmla="val 10"/>
                <a:gd name="f554" fmla="val 30"/>
                <a:gd name="f555" fmla="val 39"/>
                <a:gd name="f556" fmla="val 48"/>
                <a:gd name="f557" fmla="val 506"/>
                <a:gd name="f558" fmla="val 50"/>
                <a:gd name="f559" fmla="val 504"/>
                <a:gd name="f560" fmla="val 52"/>
                <a:gd name="f561" fmla="val 503"/>
                <a:gd name="f562" fmla="val 53"/>
                <a:gd name="f563" fmla="val 44"/>
                <a:gd name="f564" fmla="val 43"/>
                <a:gd name="f565" fmla="val 47"/>
                <a:gd name="f566" fmla="val 49"/>
                <a:gd name="f567" fmla="val 54"/>
                <a:gd name="f568" fmla="val 71"/>
                <a:gd name="f569" fmla="val 96"/>
                <a:gd name="f570" fmla="val 61"/>
                <a:gd name="f571" fmla="val 596"/>
                <a:gd name="f572" fmla="val 115"/>
                <a:gd name="f573" fmla="val 146"/>
                <a:gd name="f574" fmla="val 144"/>
                <a:gd name="f575" fmla="val 86"/>
                <a:gd name="f576" fmla="val 768"/>
                <a:gd name="f577" fmla="val 83"/>
                <a:gd name="f578" fmla="val 82"/>
                <a:gd name="f579" fmla="val 75"/>
                <a:gd name="f580" fmla="val 750"/>
                <a:gd name="f581" fmla="val 77"/>
                <a:gd name="f582" fmla="val 766"/>
                <a:gd name="f583" fmla="val 100"/>
                <a:gd name="f584" fmla="val 771"/>
                <a:gd name="f585" fmla="val 101"/>
                <a:gd name="f586" fmla="val 772"/>
                <a:gd name="f587" fmla="val 99"/>
                <a:gd name="f588" fmla="val 787"/>
                <a:gd name="f589" fmla="val 90"/>
                <a:gd name="f590" fmla="val 92"/>
                <a:gd name="f591" fmla="val 883"/>
                <a:gd name="f592" fmla="val 68"/>
                <a:gd name="f593" fmla="val 66"/>
                <a:gd name="f594" fmla="val 879"/>
                <a:gd name="f595" fmla="val 65"/>
                <a:gd name="f596" fmla="val 64"/>
                <a:gd name="f597" fmla="val 881"/>
                <a:gd name="f598" fmla="val 103"/>
                <a:gd name="f599" fmla="val 119"/>
                <a:gd name="f600" fmla="val 109"/>
                <a:gd name="f601" fmla="val 901"/>
                <a:gd name="f602" fmla="val 908"/>
                <a:gd name="f603" fmla="val 97"/>
                <a:gd name="f604" fmla="val 909"/>
                <a:gd name="f605" fmla="val 910"/>
                <a:gd name="f606" fmla="val 911"/>
                <a:gd name="f607" fmla="val 894"/>
                <a:gd name="f608" fmla="val 906"/>
                <a:gd name="f609" fmla="val 156"/>
                <a:gd name="f610" fmla="val 159"/>
                <a:gd name="f611" fmla="val 900"/>
                <a:gd name="f612" fmla="val 187"/>
                <a:gd name="f613" fmla="val 889"/>
                <a:gd name="f614" fmla="val 189"/>
                <a:gd name="f615" fmla="val 915"/>
                <a:gd name="f616" fmla="val 916"/>
                <a:gd name="f617" fmla="val 190"/>
                <a:gd name="f618" fmla="val 191"/>
                <a:gd name="f619" fmla="val 914"/>
                <a:gd name="f620" fmla="val 208"/>
                <a:gd name="f621" fmla="val 893"/>
                <a:gd name="f622" fmla="val 179"/>
                <a:gd name="f623" fmla="val 877"/>
                <a:gd name="f624" fmla="val 194"/>
                <a:gd name="f625" fmla="val 206"/>
                <a:gd name="f626" fmla="val 207"/>
                <a:gd name="f627" fmla="val 882"/>
                <a:gd name="f628" fmla="val 209"/>
                <a:gd name="f629" fmla="val 853"/>
                <a:gd name="f630" fmla="val 173"/>
                <a:gd name="f631" fmla="val 172"/>
                <a:gd name="f632" fmla="val 860"/>
                <a:gd name="f633" fmla="val 167"/>
                <a:gd name="f634" fmla="val 155"/>
                <a:gd name="f635" fmla="val 148"/>
                <a:gd name="f636" fmla="val 854"/>
                <a:gd name="f637" fmla="val 129"/>
                <a:gd name="f638" fmla="val 128"/>
                <a:gd name="f639" fmla="val 133"/>
                <a:gd name="f640" fmla="val 228"/>
                <a:gd name="f641" fmla="val 229"/>
                <a:gd name="f642" fmla="val 230"/>
                <a:gd name="f643" fmla="val 233"/>
                <a:gd name="f644" fmla="val 261"/>
                <a:gd name="f645" fmla="val 267"/>
                <a:gd name="f646" fmla="val 266"/>
                <a:gd name="f647" fmla="val 242"/>
                <a:gd name="f648" fmla="val 614"/>
                <a:gd name="f649" fmla="val 397"/>
                <a:gd name="f650" fmla="val 627"/>
                <a:gd name="f651" fmla="val 622"/>
                <a:gd name="f652" fmla="val 774"/>
                <a:gd name="f653" fmla="val 839"/>
                <a:gd name="f654" fmla="val 821"/>
                <a:gd name="f655" fmla="val 834"/>
                <a:gd name="f656" fmla="val 835"/>
                <a:gd name="f657" fmla="val 831"/>
                <a:gd name="f658" fmla="val 849"/>
                <a:gd name="f659" fmla="val 846"/>
                <a:gd name="f660" fmla="val 985"/>
                <a:gd name="f661" fmla="val 1059"/>
                <a:gd name="f662" fmla="val 980"/>
                <a:gd name="f663" fmla="val 979"/>
                <a:gd name="f664" fmla="val 1013"/>
                <a:gd name="f665" fmla="val 1016"/>
                <a:gd name="f666" fmla="val 1017"/>
                <a:gd name="f667" fmla="val 1018"/>
                <a:gd name="f668" fmla="val 1112"/>
                <a:gd name="f669" fmla="val 1119"/>
                <a:gd name="f670" fmla="val 1117"/>
                <a:gd name="f671" fmla="val 1098"/>
                <a:gd name="f672" fmla="val 1087"/>
                <a:gd name="f673" fmla="val 1074"/>
                <a:gd name="f674" fmla="val 1057"/>
                <a:gd name="f675" fmla="val 1055"/>
                <a:gd name="f676" fmla="val 1079"/>
                <a:gd name="f677" fmla="val 1073"/>
                <a:gd name="f678" fmla="val 1037"/>
                <a:gd name="f679" fmla="val 1038"/>
                <a:gd name="f680" fmla="val 1039"/>
                <a:gd name="f681" fmla="val 1040"/>
                <a:gd name="f682" fmla="val 1052"/>
                <a:gd name="f683" fmla="val 1066"/>
                <a:gd name="f684" fmla="val 1067"/>
                <a:gd name="f685" fmla="val 1056"/>
                <a:gd name="f686" fmla="val 1082"/>
                <a:gd name="f687" fmla="val 897"/>
                <a:gd name="f688" fmla="val 1090"/>
                <a:gd name="f689" fmla="val 1106"/>
                <a:gd name="f690" fmla="val 1116"/>
                <a:gd name="f691" fmla="val 1145"/>
                <a:gd name="f692" fmla="val 1147"/>
                <a:gd name="f693" fmla="val 1149"/>
                <a:gd name="f694" fmla="val 1137"/>
                <a:gd name="f695" fmla="val 1127"/>
                <a:gd name="f696" fmla="val 1143"/>
                <a:gd name="f697" fmla="val 1163"/>
                <a:gd name="f698" fmla="val 1180"/>
                <a:gd name="f699" fmla="val 1182"/>
                <a:gd name="f700" fmla="val 1181"/>
                <a:gd name="f701" fmla="val 1178"/>
                <a:gd name="f702" fmla="val 1154"/>
                <a:gd name="f703" fmla="val 1156"/>
                <a:gd name="f704" fmla="val 1157"/>
                <a:gd name="f705" fmla="val 1169"/>
                <a:gd name="f706" fmla="val 1146"/>
                <a:gd name="f707" fmla="val 1171"/>
                <a:gd name="f708" fmla="val 1164"/>
                <a:gd name="f709" fmla="val 1162"/>
                <a:gd name="f710" fmla="val 1160"/>
                <a:gd name="f711" fmla="val 1102"/>
                <a:gd name="f712" fmla="val 1100"/>
                <a:gd name="f713" fmla="val 1131"/>
                <a:gd name="f714" fmla="val 1185"/>
                <a:gd name="f715" fmla="val 1150"/>
                <a:gd name="f716" fmla="val 1175"/>
                <a:gd name="f717" fmla="val 1193"/>
                <a:gd name="f718" fmla="val 1197"/>
                <a:gd name="f719" fmla="val 1198"/>
                <a:gd name="f720" fmla="val 1199"/>
                <a:gd name="f721" fmla="val 1203"/>
                <a:gd name="f722" fmla="val 1202"/>
                <a:gd name="f723" fmla="val 1194"/>
                <a:gd name="f724" fmla="val 1196"/>
                <a:gd name="f725" fmla="val 1207"/>
                <a:gd name="f726" fmla="val 1216"/>
                <a:gd name="f727" fmla="val 1236"/>
                <a:gd name="f728" fmla="val 1242"/>
                <a:gd name="f729" fmla="val 1244"/>
                <a:gd name="f730" fmla="val 1245"/>
                <a:gd name="f731" fmla="val 1243"/>
                <a:gd name="f732" fmla="val 1239"/>
                <a:gd name="f733" fmla="val 1234"/>
                <a:gd name="f734" fmla="val 1214"/>
                <a:gd name="f735" fmla="val 1165"/>
                <a:gd name="f736" fmla="val 1110"/>
                <a:gd name="f737" fmla="val 653"/>
                <a:gd name="f738" fmla="val 1128"/>
                <a:gd name="f739" fmla="val 1103"/>
                <a:gd name="f740" fmla="val 1095"/>
                <a:gd name="f741" fmla="val 1083"/>
                <a:gd name="f742" fmla="val 1044"/>
                <a:gd name="f743" fmla="val 999"/>
                <a:gd name="f744" fmla="val 954"/>
                <a:gd name="f745" fmla="val 904"/>
                <a:gd name="f746" fmla="val 874"/>
                <a:gd name="f747" fmla="val 815"/>
                <a:gd name="f748" fmla="val 822"/>
                <a:gd name="f749" fmla="val 861"/>
                <a:gd name="f750" fmla="val 890"/>
                <a:gd name="f751" fmla="val 803"/>
                <a:gd name="f752" fmla="val 364"/>
                <a:gd name="f753" fmla="val 806"/>
                <a:gd name="f754" fmla="val 788"/>
                <a:gd name="f755" fmla="val 376"/>
                <a:gd name="f756" fmla="val 365"/>
                <a:gd name="f757" fmla="val 313"/>
                <a:gd name="f758" fmla="val 328"/>
                <a:gd name="f759" fmla="val 289"/>
                <a:gd name="f760" fmla="val 765"/>
                <a:gd name="f761" fmla="val 270"/>
                <a:gd name="f762" fmla="val 225"/>
                <a:gd name="f763" fmla="val 182"/>
                <a:gd name="f764" fmla="val 786"/>
                <a:gd name="f765" fmla="val 163"/>
                <a:gd name="f766" fmla="val 162"/>
                <a:gd name="f767" fmla="val 168"/>
                <a:gd name="f768" fmla="val 177"/>
                <a:gd name="f769" fmla="val 767"/>
                <a:gd name="f770" fmla="val 170"/>
                <a:gd name="f771" fmla="val 197"/>
                <a:gd name="f772" fmla="val 769"/>
                <a:gd name="f773" fmla="val 748"/>
                <a:gd name="f774" fmla="val 226"/>
                <a:gd name="f775" fmla="val 234"/>
                <a:gd name="f776" fmla="val 249"/>
                <a:gd name="f777" fmla="val 255"/>
                <a:gd name="f778" fmla="val 258"/>
                <a:gd name="f779" fmla="val 259"/>
                <a:gd name="f780" fmla="val 256"/>
                <a:gd name="f781" fmla="val 243"/>
                <a:gd name="f782" fmla="val 212"/>
                <a:gd name="f783" fmla="val 185"/>
                <a:gd name="f784" fmla="val 127"/>
                <a:gd name="f785" fmla="val 108"/>
                <a:gd name="f786" fmla="val 676"/>
                <a:gd name="f787" fmla="val 134"/>
                <a:gd name="f788" fmla="val 656"/>
                <a:gd name="f789" fmla="val 135"/>
                <a:gd name="f790" fmla="val 137"/>
                <a:gd name="f791" fmla="val 131"/>
                <a:gd name="f792" fmla="val 158"/>
                <a:gd name="f793" fmla="val 178"/>
                <a:gd name="f794" fmla="val 201"/>
                <a:gd name="f795" fmla="val 213"/>
                <a:gd name="f796" fmla="val 221"/>
                <a:gd name="f797" fmla="val 241"/>
                <a:gd name="f798" fmla="val 237"/>
                <a:gd name="f799" fmla="val 227"/>
                <a:gd name="f800" fmla="val 216"/>
                <a:gd name="f801" fmla="val 195"/>
                <a:gd name="f802" fmla="val 183"/>
                <a:gd name="f803" fmla="val 176"/>
                <a:gd name="f804" fmla="val 181"/>
                <a:gd name="f805" fmla="val 608"/>
                <a:gd name="f806" fmla="val 556"/>
                <a:gd name="f807" fmla="val 477"/>
                <a:gd name="f808" fmla="val 465"/>
                <a:gd name="f809" fmla="val 11"/>
                <a:gd name="f810" fmla="val 16"/>
                <a:gd name="f811" fmla="val 20"/>
                <a:gd name="f812" fmla="val 22"/>
                <a:gd name="f813" fmla="val 27"/>
                <a:gd name="f814" fmla="val 29"/>
                <a:gd name="f815" fmla="val 31"/>
                <a:gd name="f816" fmla="val 33"/>
                <a:gd name="f817" fmla="val 28"/>
                <a:gd name="f818" fmla="val 603"/>
                <a:gd name="f819" fmla="val 26"/>
                <a:gd name="f820" fmla="val 36"/>
                <a:gd name="f821" fmla="val 40"/>
                <a:gd name="f822" fmla="val 45"/>
                <a:gd name="f823" fmla="val 42"/>
                <a:gd name="f824" fmla="val 41"/>
                <a:gd name="f825" fmla="val 58"/>
                <a:gd name="f826" fmla="val 74"/>
                <a:gd name="f827" fmla="val 106"/>
                <a:gd name="f828" fmla="val 120"/>
                <a:gd name="f829" fmla="val 73"/>
                <a:gd name="f830" fmla="val 340"/>
                <a:gd name="f831" fmla="val 969"/>
                <a:gd name="f832" fmla="val 329"/>
                <a:gd name="f833" fmla="val 970"/>
                <a:gd name="f834" fmla="val 318"/>
                <a:gd name="f835" fmla="val 1118"/>
                <a:gd name="f836" fmla="val 1092"/>
                <a:gd name="f837" fmla="val 413"/>
                <a:gd name="f838" fmla="val 1096"/>
                <a:gd name="f839" fmla="val 1085"/>
                <a:gd name="f840" fmla="val 1064"/>
                <a:gd name="f841" fmla="val 350"/>
                <a:gd name="f842" fmla="val 1050"/>
                <a:gd name="f843" fmla="val 330"/>
                <a:gd name="f844" fmla="val 1054"/>
                <a:gd name="f845" fmla="val 317"/>
                <a:gd name="f846" fmla="val 1063"/>
                <a:gd name="f847" fmla="val 332"/>
                <a:gd name="f848" fmla="val 1068"/>
                <a:gd name="f849" fmla="val 1076"/>
                <a:gd name="f850" fmla="val 1093"/>
                <a:gd name="f851" fmla="val 308"/>
                <a:gd name="f852" fmla="val 1072"/>
                <a:gd name="f853" fmla="val 1035"/>
                <a:gd name="f854" fmla="val 300"/>
                <a:gd name="f855" fmla="val 1028"/>
                <a:gd name="f856" fmla="val 1027"/>
                <a:gd name="f857" fmla="val 1023"/>
                <a:gd name="f858" fmla="val 324"/>
                <a:gd name="f859" fmla="val 1024"/>
                <a:gd name="f860" fmla="val 293"/>
                <a:gd name="f861" fmla="val 1049"/>
                <a:gd name="f862" fmla="val 282"/>
                <a:gd name="f863" fmla="val 1045"/>
                <a:gd name="f864" fmla="val 279"/>
                <a:gd name="f865" fmla="val 277"/>
                <a:gd name="f866" fmla="val 1047"/>
                <a:gd name="f867" fmla="val 288"/>
                <a:gd name="f868" fmla="val 1019"/>
                <a:gd name="f869" fmla="val 286"/>
                <a:gd name="f870" fmla="val 299"/>
                <a:gd name="f871" fmla="val 971"/>
                <a:gd name="f872" fmla="val 964"/>
                <a:gd name="f873" fmla="val 334"/>
                <a:gd name="f874" fmla="val 339"/>
                <a:gd name="f875" fmla="val 939"/>
                <a:gd name="f876" fmla="val 352"/>
                <a:gd name="f877" fmla="val 947"/>
                <a:gd name="f878" fmla="val 991"/>
                <a:gd name="f879" fmla="val 374"/>
                <a:gd name="f880" fmla="val 959"/>
                <a:gd name="f881" fmla="val 960"/>
                <a:gd name="f882" fmla="val 388"/>
                <a:gd name="f883" fmla="val 962"/>
                <a:gd name="f884" fmla="val 957"/>
                <a:gd name="f885" fmla="val 961"/>
                <a:gd name="f886" fmla="val 1006"/>
                <a:gd name="f887" fmla="val 1002"/>
                <a:gd name="f888" fmla="val 1011"/>
                <a:gd name="f889" fmla="val 538"/>
                <a:gd name="f890" fmla="val 1061"/>
                <a:gd name="f891" fmla="val 1070"/>
                <a:gd name="f892" fmla="val 1097"/>
                <a:gd name="f893" fmla="val 1099"/>
                <a:gd name="f894" fmla="val 1104"/>
                <a:gd name="f895" fmla="val 912"/>
                <a:gd name="f896" fmla="val 891"/>
                <a:gd name="f897" fmla="val 357"/>
                <a:gd name="f898" fmla="val 929"/>
                <a:gd name="f899" fmla="val 958"/>
                <a:gd name="f900" fmla="val 951"/>
                <a:gd name="f901" fmla="val 928"/>
                <a:gd name="f902" fmla="val 276"/>
                <a:gd name="f903" fmla="val 250"/>
                <a:gd name="f904" fmla="val 161"/>
                <a:gd name="f905" fmla="val 149"/>
                <a:gd name="f906" fmla="val 147"/>
                <a:gd name="f907" fmla="val 184"/>
                <a:gd name="f908" fmla="val 224"/>
                <a:gd name="f909" fmla="val 244"/>
                <a:gd name="f910" fmla="val 236"/>
                <a:gd name="f911" fmla="val 272"/>
                <a:gd name="f912" fmla="val 285"/>
                <a:gd name="f913" fmla="val 283"/>
                <a:gd name="f914" fmla="val 353"/>
                <a:gd name="f915" fmla="val 307"/>
                <a:gd name="f916" fmla="val 312"/>
                <a:gd name="f917" fmla="val 275"/>
                <a:gd name="f918" fmla="val 273"/>
                <a:gd name="f919" fmla="val 287"/>
                <a:gd name="f920" fmla="val 210"/>
                <a:gd name="f921" fmla="val 199"/>
                <a:gd name="f922" fmla="val 205"/>
                <a:gd name="f923" fmla="val 278"/>
                <a:gd name="f924" fmla="val 192"/>
                <a:gd name="f925" fmla="val 301"/>
                <a:gd name="f926" fmla="val 222"/>
                <a:gd name="f927" fmla="val 309"/>
                <a:gd name="f928" fmla="val 223"/>
                <a:gd name="f929" fmla="val 219"/>
                <a:gd name="f930" fmla="val 218"/>
                <a:gd name="f931" fmla="val 211"/>
                <a:gd name="f932" fmla="val 174"/>
                <a:gd name="f933" fmla="val 295"/>
                <a:gd name="f934" fmla="val 153"/>
                <a:gd name="f935" fmla="val 169"/>
                <a:gd name="f936" fmla="val 160"/>
                <a:gd name="f937" fmla="val 150"/>
                <a:gd name="f938" fmla="val 142"/>
                <a:gd name="f939" fmla="val 761"/>
                <a:gd name="f940" fmla="+- 0 0 -90"/>
                <a:gd name="f941" fmla="*/ f4 1 1246"/>
                <a:gd name="f942" fmla="*/ f5 1 1065"/>
                <a:gd name="f943" fmla="val f6"/>
                <a:gd name="f944" fmla="val f7"/>
                <a:gd name="f945" fmla="val f8"/>
                <a:gd name="f946" fmla="*/ f940 f0 1"/>
                <a:gd name="f947" fmla="+- f945 0 f943"/>
                <a:gd name="f948" fmla="+- f944 0 f943"/>
                <a:gd name="f949" fmla="*/ f946 1 f3"/>
                <a:gd name="f950" fmla="*/ f948 1 1246"/>
                <a:gd name="f951" fmla="*/ f947 1 1065"/>
                <a:gd name="f952" fmla="*/ 578 f948 1"/>
                <a:gd name="f953" fmla="*/ 529 f947 1"/>
                <a:gd name="f954" fmla="*/ 625 f948 1"/>
                <a:gd name="f955" fmla="*/ 422 f947 1"/>
                <a:gd name="f956" fmla="*/ 695 f948 1"/>
                <a:gd name="f957" fmla="*/ 472 f947 1"/>
                <a:gd name="f958" fmla="*/ 486 f948 1"/>
                <a:gd name="f959" fmla="*/ 507 f947 1"/>
                <a:gd name="f960" fmla="*/ 511 f948 1"/>
                <a:gd name="f961" fmla="*/ 451 f947 1"/>
                <a:gd name="f962" fmla="*/ 892 f948 1"/>
                <a:gd name="f963" fmla="*/ 843 f947 1"/>
                <a:gd name="f964" fmla="*/ 1007 f948 1"/>
                <a:gd name="f965" fmla="*/ 686 f947 1"/>
                <a:gd name="f966" fmla="*/ 865 f948 1"/>
                <a:gd name="f967" fmla="*/ 718 f947 1"/>
                <a:gd name="f968" fmla="*/ 808 f948 1"/>
                <a:gd name="f969" fmla="*/ 845 f947 1"/>
                <a:gd name="f970" fmla="*/ 456 f948 1"/>
                <a:gd name="f971" fmla="*/ 811 f947 1"/>
                <a:gd name="f972" fmla="*/ 405 f948 1"/>
                <a:gd name="f973" fmla="*/ 695 f947 1"/>
                <a:gd name="f974" fmla="*/ 291 f948 1"/>
                <a:gd name="f975" fmla="*/ 796 f947 1"/>
                <a:gd name="f976" fmla="*/ 618 f948 1"/>
                <a:gd name="f977" fmla="*/ 458 f947 1"/>
                <a:gd name="f978" fmla="*/ 518 f948 1"/>
                <a:gd name="f979" fmla="*/ 733 f947 1"/>
                <a:gd name="f980" fmla="*/ 562 f948 1"/>
                <a:gd name="f981" fmla="*/ 690 f947 1"/>
                <a:gd name="f982" fmla="*/ 584 f948 1"/>
                <a:gd name="f983" fmla="*/ 684 f947 1"/>
                <a:gd name="f984" fmla="*/ 484 f948 1"/>
                <a:gd name="f985" fmla="*/ 591 f947 1"/>
                <a:gd name="f986" fmla="*/ 492 f948 1"/>
                <a:gd name="f987" fmla="*/ 571 f947 1"/>
                <a:gd name="f988" fmla="*/ 522 f948 1"/>
                <a:gd name="f989" fmla="*/ 547 f947 1"/>
                <a:gd name="f990" fmla="*/ 762 f948 1"/>
                <a:gd name="f991" fmla="*/ 531 f947 1"/>
                <a:gd name="f992" fmla="*/ 742 f948 1"/>
                <a:gd name="f993" fmla="*/ 606 f947 1"/>
                <a:gd name="f994" fmla="*/ 741 f948 1"/>
                <a:gd name="f995" fmla="*/ 681 f948 1"/>
                <a:gd name="f996" fmla="*/ 714 f947 1"/>
                <a:gd name="f997" fmla="*/ 527 f948 1"/>
                <a:gd name="f998" fmla="*/ 602 f947 1"/>
                <a:gd name="f999" fmla="*/ 498 f948 1"/>
                <a:gd name="f1000" fmla="*/ 595 f947 1"/>
                <a:gd name="f1001" fmla="*/ 852 f948 1"/>
                <a:gd name="f1002" fmla="*/ 978 f947 1"/>
                <a:gd name="f1003" fmla="*/ 316 f948 1"/>
                <a:gd name="f1004" fmla="*/ 1003 f947 1"/>
                <a:gd name="f1005" fmla="*/ 482 f948 1"/>
                <a:gd name="f1006" fmla="*/ 370 f947 1"/>
                <a:gd name="f1007" fmla="*/ 420 f948 1"/>
                <a:gd name="f1008" fmla="*/ 443 f947 1"/>
                <a:gd name="f1009" fmla="*/ 84 f948 1"/>
                <a:gd name="f1010" fmla="*/ 642 f947 1"/>
                <a:gd name="f1011" fmla="*/ 47 f948 1"/>
                <a:gd name="f1012" fmla="*/ 540 f947 1"/>
                <a:gd name="f1013" fmla="*/ 90 f948 1"/>
                <a:gd name="f1014" fmla="*/ 859 f947 1"/>
                <a:gd name="f1015" fmla="*/ 179 f948 1"/>
                <a:gd name="f1016" fmla="*/ 878 f947 1"/>
                <a:gd name="f1017" fmla="*/ 267 f948 1"/>
                <a:gd name="f1018" fmla="*/ 734 f947 1"/>
                <a:gd name="f1019" fmla="*/ 438 f948 1"/>
                <a:gd name="f1020" fmla="*/ 633 f947 1"/>
                <a:gd name="f1021" fmla="*/ 849 f948 1"/>
                <a:gd name="f1022" fmla="*/ 624 f947 1"/>
                <a:gd name="f1023" fmla="*/ 1057 f948 1"/>
                <a:gd name="f1024" fmla="*/ 1147 f948 1"/>
                <a:gd name="f1025" fmla="*/ 908 f947 1"/>
                <a:gd name="f1026" fmla="*/ 1185 f948 1"/>
                <a:gd name="f1027" fmla="*/ 646 f947 1"/>
                <a:gd name="f1028" fmla="*/ 1242 f948 1"/>
                <a:gd name="f1029" fmla="*/ 815 f948 1"/>
                <a:gd name="f1030" fmla="*/ 587 f947 1"/>
                <a:gd name="f1031" fmla="*/ 823 f948 1"/>
                <a:gd name="f1032" fmla="*/ 371 f947 1"/>
                <a:gd name="f1033" fmla="*/ 743 f948 1"/>
                <a:gd name="f1034" fmla="*/ 328 f947 1"/>
                <a:gd name="f1035" fmla="*/ 226 f947 1"/>
                <a:gd name="f1036" fmla="*/ 701 f948 1"/>
                <a:gd name="f1037" fmla="*/ 128 f947 1"/>
                <a:gd name="f1038" fmla="*/ 623 f948 1"/>
                <a:gd name="f1039" fmla="*/ 181 f947 1"/>
                <a:gd name="f1040" fmla="*/ 545 f948 1"/>
                <a:gd name="f1041" fmla="*/ 503 f948 1"/>
                <a:gd name="f1042" fmla="*/ 609 f948 1"/>
                <a:gd name="f1043" fmla="*/ 30 f947 1"/>
                <a:gd name="f1044" fmla="*/ 630 f948 1"/>
                <a:gd name="f1045" fmla="*/ 71 f947 1"/>
                <a:gd name="f1046" fmla="*/ 0 f947 1"/>
                <a:gd name="f1047" fmla="*/ 321 f947 1"/>
                <a:gd name="f1048" fmla="*/ 934 f948 1"/>
                <a:gd name="f1049" fmla="*/ 332 f947 1"/>
                <a:gd name="f1050" fmla="*/ 890 f948 1"/>
                <a:gd name="f1051" fmla="*/ 515 f947 1"/>
                <a:gd name="f1052" fmla="*/ 912 f948 1"/>
                <a:gd name="f1053" fmla="*/ 372 f947 1"/>
                <a:gd name="f1054" fmla="*/ 276 f948 1"/>
                <a:gd name="f1055" fmla="*/ 329 f947 1"/>
                <a:gd name="f1056" fmla="*/ 357 f948 1"/>
                <a:gd name="f1057" fmla="*/ 514 f947 1"/>
                <a:gd name="f1058" fmla="*/ 275 f948 1"/>
                <a:gd name="f1059" fmla="*/ 308 f947 1"/>
                <a:gd name="f1060" fmla="*/ 192 f948 1"/>
                <a:gd name="f1061" fmla="*/ 360 f948 1"/>
                <a:gd name="f1062" fmla="*/ 359 f947 1"/>
                <a:gd name="f1063" fmla="*/ 793 f947 1"/>
                <a:gd name="f1064" fmla="+- f949 0 f1"/>
                <a:gd name="f1065" fmla="*/ f952 1 1246"/>
                <a:gd name="f1066" fmla="*/ f953 1 1065"/>
                <a:gd name="f1067" fmla="*/ f954 1 1246"/>
                <a:gd name="f1068" fmla="*/ f955 1 1065"/>
                <a:gd name="f1069" fmla="*/ f956 1 1246"/>
                <a:gd name="f1070" fmla="*/ f957 1 1065"/>
                <a:gd name="f1071" fmla="*/ f958 1 1246"/>
                <a:gd name="f1072" fmla="*/ f959 1 1065"/>
                <a:gd name="f1073" fmla="*/ f960 1 1246"/>
                <a:gd name="f1074" fmla="*/ f961 1 1065"/>
                <a:gd name="f1075" fmla="*/ f962 1 1246"/>
                <a:gd name="f1076" fmla="*/ f963 1 1065"/>
                <a:gd name="f1077" fmla="*/ f964 1 1246"/>
                <a:gd name="f1078" fmla="*/ f965 1 1065"/>
                <a:gd name="f1079" fmla="*/ f966 1 1246"/>
                <a:gd name="f1080" fmla="*/ f967 1 1065"/>
                <a:gd name="f1081" fmla="*/ f968 1 1246"/>
                <a:gd name="f1082" fmla="*/ f969 1 1065"/>
                <a:gd name="f1083" fmla="*/ f970 1 1246"/>
                <a:gd name="f1084" fmla="*/ f971 1 1065"/>
                <a:gd name="f1085" fmla="*/ f972 1 1246"/>
                <a:gd name="f1086" fmla="*/ f973 1 1065"/>
                <a:gd name="f1087" fmla="*/ f974 1 1246"/>
                <a:gd name="f1088" fmla="*/ f975 1 1065"/>
                <a:gd name="f1089" fmla="*/ f976 1 1246"/>
                <a:gd name="f1090" fmla="*/ f977 1 1065"/>
                <a:gd name="f1091" fmla="*/ f978 1 1246"/>
                <a:gd name="f1092" fmla="*/ f979 1 1065"/>
                <a:gd name="f1093" fmla="*/ f980 1 1246"/>
                <a:gd name="f1094" fmla="*/ f981 1 1065"/>
                <a:gd name="f1095" fmla="*/ f982 1 1246"/>
                <a:gd name="f1096" fmla="*/ f983 1 1065"/>
                <a:gd name="f1097" fmla="*/ f984 1 1246"/>
                <a:gd name="f1098" fmla="*/ f985 1 1065"/>
                <a:gd name="f1099" fmla="*/ f986 1 1246"/>
                <a:gd name="f1100" fmla="*/ f987 1 1065"/>
                <a:gd name="f1101" fmla="*/ f988 1 1246"/>
                <a:gd name="f1102" fmla="*/ f989 1 1065"/>
                <a:gd name="f1103" fmla="*/ f990 1 1246"/>
                <a:gd name="f1104" fmla="*/ f991 1 1065"/>
                <a:gd name="f1105" fmla="*/ f992 1 1246"/>
                <a:gd name="f1106" fmla="*/ f993 1 1065"/>
                <a:gd name="f1107" fmla="*/ f994 1 1246"/>
                <a:gd name="f1108" fmla="*/ f995 1 1246"/>
                <a:gd name="f1109" fmla="*/ f996 1 1065"/>
                <a:gd name="f1110" fmla="*/ f997 1 1246"/>
                <a:gd name="f1111" fmla="*/ f998 1 1065"/>
                <a:gd name="f1112" fmla="*/ f999 1 1246"/>
                <a:gd name="f1113" fmla="*/ f1000 1 1065"/>
                <a:gd name="f1114" fmla="*/ f1001 1 1246"/>
                <a:gd name="f1115" fmla="*/ f1002 1 1065"/>
                <a:gd name="f1116" fmla="*/ f1003 1 1246"/>
                <a:gd name="f1117" fmla="*/ f1004 1 1065"/>
                <a:gd name="f1118" fmla="*/ f1005 1 1246"/>
                <a:gd name="f1119" fmla="*/ f1006 1 1065"/>
                <a:gd name="f1120" fmla="*/ f1007 1 1246"/>
                <a:gd name="f1121" fmla="*/ f1008 1 1065"/>
                <a:gd name="f1122" fmla="*/ f1009 1 1246"/>
                <a:gd name="f1123" fmla="*/ f1010 1 1065"/>
                <a:gd name="f1124" fmla="*/ f1011 1 1246"/>
                <a:gd name="f1125" fmla="*/ f1012 1 1065"/>
                <a:gd name="f1126" fmla="*/ f1013 1 1246"/>
                <a:gd name="f1127" fmla="*/ f1014 1 1065"/>
                <a:gd name="f1128" fmla="*/ f1015 1 1246"/>
                <a:gd name="f1129" fmla="*/ f1016 1 1065"/>
                <a:gd name="f1130" fmla="*/ f1017 1 1246"/>
                <a:gd name="f1131" fmla="*/ f1018 1 1065"/>
                <a:gd name="f1132" fmla="*/ f1019 1 1246"/>
                <a:gd name="f1133" fmla="*/ f1020 1 1065"/>
                <a:gd name="f1134" fmla="*/ f1021 1 1246"/>
                <a:gd name="f1135" fmla="*/ f1022 1 1065"/>
                <a:gd name="f1136" fmla="*/ f1023 1 1246"/>
                <a:gd name="f1137" fmla="*/ f1024 1 1246"/>
                <a:gd name="f1138" fmla="*/ f1025 1 1065"/>
                <a:gd name="f1139" fmla="*/ f1026 1 1246"/>
                <a:gd name="f1140" fmla="*/ f1027 1 1065"/>
                <a:gd name="f1141" fmla="*/ f1028 1 1246"/>
                <a:gd name="f1142" fmla="*/ f1029 1 1246"/>
                <a:gd name="f1143" fmla="*/ f1030 1 1065"/>
                <a:gd name="f1144" fmla="*/ f1031 1 1246"/>
                <a:gd name="f1145" fmla="*/ f1032 1 1065"/>
                <a:gd name="f1146" fmla="*/ f1033 1 1246"/>
                <a:gd name="f1147" fmla="*/ f1034 1 1065"/>
                <a:gd name="f1148" fmla="*/ f1035 1 1065"/>
                <a:gd name="f1149" fmla="*/ f1036 1 1246"/>
                <a:gd name="f1150" fmla="*/ f1037 1 1065"/>
                <a:gd name="f1151" fmla="*/ f1038 1 1246"/>
                <a:gd name="f1152" fmla="*/ f1039 1 1065"/>
                <a:gd name="f1153" fmla="*/ f1040 1 1246"/>
                <a:gd name="f1154" fmla="*/ f1041 1 1246"/>
                <a:gd name="f1155" fmla="*/ f1042 1 1246"/>
                <a:gd name="f1156" fmla="*/ f1043 1 1065"/>
                <a:gd name="f1157" fmla="*/ f1044 1 1246"/>
                <a:gd name="f1158" fmla="*/ f1045 1 1065"/>
                <a:gd name="f1159" fmla="*/ f1046 1 1065"/>
                <a:gd name="f1160" fmla="*/ f1047 1 1065"/>
                <a:gd name="f1161" fmla="*/ f1048 1 1246"/>
                <a:gd name="f1162" fmla="*/ f1049 1 1065"/>
                <a:gd name="f1163" fmla="*/ f1050 1 1246"/>
                <a:gd name="f1164" fmla="*/ f1051 1 1065"/>
                <a:gd name="f1165" fmla="*/ f1052 1 1246"/>
                <a:gd name="f1166" fmla="*/ f1053 1 1065"/>
                <a:gd name="f1167" fmla="*/ f1054 1 1246"/>
                <a:gd name="f1168" fmla="*/ f1055 1 1065"/>
                <a:gd name="f1169" fmla="*/ f1056 1 1246"/>
                <a:gd name="f1170" fmla="*/ f1057 1 1065"/>
                <a:gd name="f1171" fmla="*/ f1058 1 1246"/>
                <a:gd name="f1172" fmla="*/ f1059 1 1065"/>
                <a:gd name="f1173" fmla="*/ f1060 1 1246"/>
                <a:gd name="f1174" fmla="*/ f1061 1 1246"/>
                <a:gd name="f1175" fmla="*/ f1062 1 1065"/>
                <a:gd name="f1176" fmla="*/ f1063 1 1065"/>
                <a:gd name="f1177" fmla="*/ 0 1 f950"/>
                <a:gd name="f1178" fmla="*/ f944 1 f950"/>
                <a:gd name="f1179" fmla="*/ 0 1 f951"/>
                <a:gd name="f1180" fmla="*/ f945 1 f951"/>
                <a:gd name="f1181" fmla="*/ f1065 1 f950"/>
                <a:gd name="f1182" fmla="*/ f1066 1 f951"/>
                <a:gd name="f1183" fmla="*/ f1067 1 f950"/>
                <a:gd name="f1184" fmla="*/ f1068 1 f951"/>
                <a:gd name="f1185" fmla="*/ f1069 1 f950"/>
                <a:gd name="f1186" fmla="*/ f1070 1 f951"/>
                <a:gd name="f1187" fmla="*/ f1071 1 f950"/>
                <a:gd name="f1188" fmla="*/ f1072 1 f951"/>
                <a:gd name="f1189" fmla="*/ f1073 1 f950"/>
                <a:gd name="f1190" fmla="*/ f1074 1 f951"/>
                <a:gd name="f1191" fmla="*/ f1075 1 f950"/>
                <a:gd name="f1192" fmla="*/ f1076 1 f951"/>
                <a:gd name="f1193" fmla="*/ f1077 1 f950"/>
                <a:gd name="f1194" fmla="*/ f1078 1 f951"/>
                <a:gd name="f1195" fmla="*/ f1079 1 f950"/>
                <a:gd name="f1196" fmla="*/ f1080 1 f951"/>
                <a:gd name="f1197" fmla="*/ f1081 1 f950"/>
                <a:gd name="f1198" fmla="*/ f1082 1 f951"/>
                <a:gd name="f1199" fmla="*/ f1083 1 f950"/>
                <a:gd name="f1200" fmla="*/ f1084 1 f951"/>
                <a:gd name="f1201" fmla="*/ f1085 1 f950"/>
                <a:gd name="f1202" fmla="*/ f1086 1 f951"/>
                <a:gd name="f1203" fmla="*/ f1087 1 f950"/>
                <a:gd name="f1204" fmla="*/ f1088 1 f951"/>
                <a:gd name="f1205" fmla="*/ f1089 1 f950"/>
                <a:gd name="f1206" fmla="*/ f1090 1 f951"/>
                <a:gd name="f1207" fmla="*/ f1091 1 f950"/>
                <a:gd name="f1208" fmla="*/ f1092 1 f951"/>
                <a:gd name="f1209" fmla="*/ f1093 1 f950"/>
                <a:gd name="f1210" fmla="*/ f1094 1 f951"/>
                <a:gd name="f1211" fmla="*/ f1095 1 f950"/>
                <a:gd name="f1212" fmla="*/ f1096 1 f951"/>
                <a:gd name="f1213" fmla="*/ f1097 1 f950"/>
                <a:gd name="f1214" fmla="*/ f1098 1 f951"/>
                <a:gd name="f1215" fmla="*/ f1099 1 f950"/>
                <a:gd name="f1216" fmla="*/ f1100 1 f951"/>
                <a:gd name="f1217" fmla="*/ f1101 1 f950"/>
                <a:gd name="f1218" fmla="*/ f1102 1 f951"/>
                <a:gd name="f1219" fmla="*/ f1103 1 f950"/>
                <a:gd name="f1220" fmla="*/ f1104 1 f951"/>
                <a:gd name="f1221" fmla="*/ f1105 1 f950"/>
                <a:gd name="f1222" fmla="*/ f1106 1 f951"/>
                <a:gd name="f1223" fmla="*/ f1107 1 f950"/>
                <a:gd name="f1224" fmla="*/ f1108 1 f950"/>
                <a:gd name="f1225" fmla="*/ f1109 1 f951"/>
                <a:gd name="f1226" fmla="*/ f1110 1 f950"/>
                <a:gd name="f1227" fmla="*/ f1111 1 f951"/>
                <a:gd name="f1228" fmla="*/ f1112 1 f950"/>
                <a:gd name="f1229" fmla="*/ f1113 1 f951"/>
                <a:gd name="f1230" fmla="*/ f1114 1 f950"/>
                <a:gd name="f1231" fmla="*/ f1115 1 f951"/>
                <a:gd name="f1232" fmla="*/ f1116 1 f950"/>
                <a:gd name="f1233" fmla="*/ f1117 1 f951"/>
                <a:gd name="f1234" fmla="*/ f1118 1 f950"/>
                <a:gd name="f1235" fmla="*/ f1119 1 f951"/>
                <a:gd name="f1236" fmla="*/ f1120 1 f950"/>
                <a:gd name="f1237" fmla="*/ f1121 1 f951"/>
                <a:gd name="f1238" fmla="*/ f1122 1 f950"/>
                <a:gd name="f1239" fmla="*/ f1123 1 f951"/>
                <a:gd name="f1240" fmla="*/ f1124 1 f950"/>
                <a:gd name="f1241" fmla="*/ f1125 1 f951"/>
                <a:gd name="f1242" fmla="*/ f1126 1 f950"/>
                <a:gd name="f1243" fmla="*/ f1127 1 f951"/>
                <a:gd name="f1244" fmla="*/ f1128 1 f950"/>
                <a:gd name="f1245" fmla="*/ f1129 1 f951"/>
                <a:gd name="f1246" fmla="*/ f1130 1 f950"/>
                <a:gd name="f1247" fmla="*/ f1131 1 f951"/>
                <a:gd name="f1248" fmla="*/ f1132 1 f950"/>
                <a:gd name="f1249" fmla="*/ f1133 1 f951"/>
                <a:gd name="f1250" fmla="*/ f1134 1 f950"/>
                <a:gd name="f1251" fmla="*/ f1135 1 f951"/>
                <a:gd name="f1252" fmla="*/ f1136 1 f950"/>
                <a:gd name="f1253" fmla="*/ f1137 1 f950"/>
                <a:gd name="f1254" fmla="*/ f1138 1 f951"/>
                <a:gd name="f1255" fmla="*/ f1139 1 f950"/>
                <a:gd name="f1256" fmla="*/ f1140 1 f951"/>
                <a:gd name="f1257" fmla="*/ f1141 1 f950"/>
                <a:gd name="f1258" fmla="*/ f1142 1 f950"/>
                <a:gd name="f1259" fmla="*/ f1143 1 f951"/>
                <a:gd name="f1260" fmla="*/ f1144 1 f950"/>
                <a:gd name="f1261" fmla="*/ f1145 1 f951"/>
                <a:gd name="f1262" fmla="*/ f1146 1 f950"/>
                <a:gd name="f1263" fmla="*/ f1147 1 f951"/>
                <a:gd name="f1264" fmla="*/ f1148 1 f951"/>
                <a:gd name="f1265" fmla="*/ f1149 1 f950"/>
                <a:gd name="f1266" fmla="*/ f1150 1 f951"/>
                <a:gd name="f1267" fmla="*/ f1151 1 f950"/>
                <a:gd name="f1268" fmla="*/ f1152 1 f951"/>
                <a:gd name="f1269" fmla="*/ f1153 1 f950"/>
                <a:gd name="f1270" fmla="*/ f1154 1 f950"/>
                <a:gd name="f1271" fmla="*/ f1155 1 f950"/>
                <a:gd name="f1272" fmla="*/ f1156 1 f951"/>
                <a:gd name="f1273" fmla="*/ f1157 1 f950"/>
                <a:gd name="f1274" fmla="*/ f1158 1 f951"/>
                <a:gd name="f1275" fmla="*/ f1159 1 f951"/>
                <a:gd name="f1276" fmla="*/ f1160 1 f951"/>
                <a:gd name="f1277" fmla="*/ f1161 1 f950"/>
                <a:gd name="f1278" fmla="*/ f1162 1 f951"/>
                <a:gd name="f1279" fmla="*/ f1163 1 f950"/>
                <a:gd name="f1280" fmla="*/ f1164 1 f951"/>
                <a:gd name="f1281" fmla="*/ f1165 1 f950"/>
                <a:gd name="f1282" fmla="*/ f1166 1 f951"/>
                <a:gd name="f1283" fmla="*/ f1167 1 f950"/>
                <a:gd name="f1284" fmla="*/ f1168 1 f951"/>
                <a:gd name="f1285" fmla="*/ f1169 1 f950"/>
                <a:gd name="f1286" fmla="*/ f1170 1 f951"/>
                <a:gd name="f1287" fmla="*/ f1171 1 f950"/>
                <a:gd name="f1288" fmla="*/ f1172 1 f951"/>
                <a:gd name="f1289" fmla="*/ f1173 1 f950"/>
                <a:gd name="f1290" fmla="*/ f1174 1 f950"/>
                <a:gd name="f1291" fmla="*/ f1175 1 f951"/>
                <a:gd name="f1292" fmla="*/ f1176 1 f951"/>
                <a:gd name="f1293" fmla="*/ f1177 f941 1"/>
                <a:gd name="f1294" fmla="*/ f1178 f941 1"/>
                <a:gd name="f1295" fmla="*/ f1180 f942 1"/>
                <a:gd name="f1296" fmla="*/ f1179 f942 1"/>
                <a:gd name="f1297" fmla="*/ f1181 f941 1"/>
                <a:gd name="f1298" fmla="*/ f1182 f942 1"/>
                <a:gd name="f1299" fmla="*/ f1183 f941 1"/>
                <a:gd name="f1300" fmla="*/ f1184 f942 1"/>
                <a:gd name="f1301" fmla="*/ f1185 f941 1"/>
                <a:gd name="f1302" fmla="*/ f1186 f942 1"/>
                <a:gd name="f1303" fmla="*/ f1187 f941 1"/>
                <a:gd name="f1304" fmla="*/ f1188 f942 1"/>
                <a:gd name="f1305" fmla="*/ f1189 f941 1"/>
                <a:gd name="f1306" fmla="*/ f1190 f942 1"/>
                <a:gd name="f1307" fmla="*/ f1191 f941 1"/>
                <a:gd name="f1308" fmla="*/ f1192 f942 1"/>
                <a:gd name="f1309" fmla="*/ f1193 f941 1"/>
                <a:gd name="f1310" fmla="*/ f1194 f942 1"/>
                <a:gd name="f1311" fmla="*/ f1195 f941 1"/>
                <a:gd name="f1312" fmla="*/ f1196 f942 1"/>
                <a:gd name="f1313" fmla="*/ f1197 f941 1"/>
                <a:gd name="f1314" fmla="*/ f1198 f942 1"/>
                <a:gd name="f1315" fmla="*/ f1199 f941 1"/>
                <a:gd name="f1316" fmla="*/ f1200 f942 1"/>
                <a:gd name="f1317" fmla="*/ f1201 f941 1"/>
                <a:gd name="f1318" fmla="*/ f1202 f942 1"/>
                <a:gd name="f1319" fmla="*/ f1203 f941 1"/>
                <a:gd name="f1320" fmla="*/ f1204 f942 1"/>
                <a:gd name="f1321" fmla="*/ f1205 f941 1"/>
                <a:gd name="f1322" fmla="*/ f1206 f942 1"/>
                <a:gd name="f1323" fmla="*/ f1207 f941 1"/>
                <a:gd name="f1324" fmla="*/ f1208 f942 1"/>
                <a:gd name="f1325" fmla="*/ f1209 f941 1"/>
                <a:gd name="f1326" fmla="*/ f1210 f942 1"/>
                <a:gd name="f1327" fmla="*/ f1211 f941 1"/>
                <a:gd name="f1328" fmla="*/ f1212 f942 1"/>
                <a:gd name="f1329" fmla="*/ f1213 f941 1"/>
                <a:gd name="f1330" fmla="*/ f1214 f942 1"/>
                <a:gd name="f1331" fmla="*/ f1215 f941 1"/>
                <a:gd name="f1332" fmla="*/ f1216 f942 1"/>
                <a:gd name="f1333" fmla="*/ f1217 f941 1"/>
                <a:gd name="f1334" fmla="*/ f1218 f942 1"/>
                <a:gd name="f1335" fmla="*/ f1219 f941 1"/>
                <a:gd name="f1336" fmla="*/ f1220 f942 1"/>
                <a:gd name="f1337" fmla="*/ f1221 f941 1"/>
                <a:gd name="f1338" fmla="*/ f1222 f942 1"/>
                <a:gd name="f1339" fmla="*/ f1223 f941 1"/>
                <a:gd name="f1340" fmla="*/ f1224 f941 1"/>
                <a:gd name="f1341" fmla="*/ f1225 f942 1"/>
                <a:gd name="f1342" fmla="*/ f1226 f941 1"/>
                <a:gd name="f1343" fmla="*/ f1227 f942 1"/>
                <a:gd name="f1344" fmla="*/ f1228 f941 1"/>
                <a:gd name="f1345" fmla="*/ f1229 f942 1"/>
                <a:gd name="f1346" fmla="*/ f1230 f941 1"/>
                <a:gd name="f1347" fmla="*/ f1231 f942 1"/>
                <a:gd name="f1348" fmla="*/ f1232 f941 1"/>
                <a:gd name="f1349" fmla="*/ f1233 f942 1"/>
                <a:gd name="f1350" fmla="*/ f1234 f941 1"/>
                <a:gd name="f1351" fmla="*/ f1235 f942 1"/>
                <a:gd name="f1352" fmla="*/ f1236 f941 1"/>
                <a:gd name="f1353" fmla="*/ f1237 f942 1"/>
                <a:gd name="f1354" fmla="*/ f1238 f941 1"/>
                <a:gd name="f1355" fmla="*/ f1239 f942 1"/>
                <a:gd name="f1356" fmla="*/ f1240 f941 1"/>
                <a:gd name="f1357" fmla="*/ f1241 f942 1"/>
                <a:gd name="f1358" fmla="*/ f1242 f941 1"/>
                <a:gd name="f1359" fmla="*/ f1243 f942 1"/>
                <a:gd name="f1360" fmla="*/ f1244 f941 1"/>
                <a:gd name="f1361" fmla="*/ f1245 f942 1"/>
                <a:gd name="f1362" fmla="*/ f1246 f941 1"/>
                <a:gd name="f1363" fmla="*/ f1247 f942 1"/>
                <a:gd name="f1364" fmla="*/ f1248 f941 1"/>
                <a:gd name="f1365" fmla="*/ f1249 f942 1"/>
                <a:gd name="f1366" fmla="*/ f1250 f941 1"/>
                <a:gd name="f1367" fmla="*/ f1251 f942 1"/>
                <a:gd name="f1368" fmla="*/ f1252 f941 1"/>
                <a:gd name="f1369" fmla="*/ f1253 f941 1"/>
                <a:gd name="f1370" fmla="*/ f1254 f942 1"/>
                <a:gd name="f1371" fmla="*/ f1255 f941 1"/>
                <a:gd name="f1372" fmla="*/ f1256 f942 1"/>
                <a:gd name="f1373" fmla="*/ f1257 f941 1"/>
                <a:gd name="f1374" fmla="*/ f1258 f941 1"/>
                <a:gd name="f1375" fmla="*/ f1259 f942 1"/>
                <a:gd name="f1376" fmla="*/ f1260 f941 1"/>
                <a:gd name="f1377" fmla="*/ f1261 f942 1"/>
                <a:gd name="f1378" fmla="*/ f1262 f941 1"/>
                <a:gd name="f1379" fmla="*/ f1263 f942 1"/>
                <a:gd name="f1380" fmla="*/ f1264 f942 1"/>
                <a:gd name="f1381" fmla="*/ f1265 f941 1"/>
                <a:gd name="f1382" fmla="*/ f1266 f942 1"/>
                <a:gd name="f1383" fmla="*/ f1267 f941 1"/>
                <a:gd name="f1384" fmla="*/ f1268 f942 1"/>
                <a:gd name="f1385" fmla="*/ f1269 f941 1"/>
                <a:gd name="f1386" fmla="*/ f1270 f941 1"/>
                <a:gd name="f1387" fmla="*/ f1271 f941 1"/>
                <a:gd name="f1388" fmla="*/ f1272 f942 1"/>
                <a:gd name="f1389" fmla="*/ f1273 f941 1"/>
                <a:gd name="f1390" fmla="*/ f1274 f942 1"/>
                <a:gd name="f1391" fmla="*/ f1275 f942 1"/>
                <a:gd name="f1392" fmla="*/ f1276 f942 1"/>
                <a:gd name="f1393" fmla="*/ f1277 f941 1"/>
                <a:gd name="f1394" fmla="*/ f1278 f942 1"/>
                <a:gd name="f1395" fmla="*/ f1279 f941 1"/>
                <a:gd name="f1396" fmla="*/ f1280 f942 1"/>
                <a:gd name="f1397" fmla="*/ f1281 f941 1"/>
                <a:gd name="f1398" fmla="*/ f1282 f942 1"/>
                <a:gd name="f1399" fmla="*/ f1283 f941 1"/>
                <a:gd name="f1400" fmla="*/ f1284 f942 1"/>
                <a:gd name="f1401" fmla="*/ f1285 f941 1"/>
                <a:gd name="f1402" fmla="*/ f1286 f942 1"/>
                <a:gd name="f1403" fmla="*/ f1287 f941 1"/>
                <a:gd name="f1404" fmla="*/ f1288 f942 1"/>
                <a:gd name="f1405" fmla="*/ f1289 f941 1"/>
                <a:gd name="f1406" fmla="*/ f1290 f941 1"/>
                <a:gd name="f1407" fmla="*/ f1291 f942 1"/>
                <a:gd name="f1408" fmla="*/ f1292 f9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4">
                  <a:pos x="f1297" y="f1298"/>
                </a:cxn>
                <a:cxn ang="f1064">
                  <a:pos x="f1299" y="f1300"/>
                </a:cxn>
                <a:cxn ang="f1064">
                  <a:pos x="f1301" y="f1302"/>
                </a:cxn>
                <a:cxn ang="f1064">
                  <a:pos x="f1303" y="f1304"/>
                </a:cxn>
                <a:cxn ang="f1064">
                  <a:pos x="f1305" y="f1306"/>
                </a:cxn>
                <a:cxn ang="f1064">
                  <a:pos x="f1307" y="f1308"/>
                </a:cxn>
                <a:cxn ang="f1064">
                  <a:pos x="f1309" y="f1310"/>
                </a:cxn>
                <a:cxn ang="f1064">
                  <a:pos x="f1311" y="f1312"/>
                </a:cxn>
                <a:cxn ang="f1064">
                  <a:pos x="f1313" y="f1314"/>
                </a:cxn>
                <a:cxn ang="f1064">
                  <a:pos x="f1315" y="f1316"/>
                </a:cxn>
                <a:cxn ang="f1064">
                  <a:pos x="f1317" y="f1318"/>
                </a:cxn>
                <a:cxn ang="f1064">
                  <a:pos x="f1319" y="f1320"/>
                </a:cxn>
                <a:cxn ang="f1064">
                  <a:pos x="f1321" y="f1322"/>
                </a:cxn>
                <a:cxn ang="f1064">
                  <a:pos x="f1323" y="f1324"/>
                </a:cxn>
                <a:cxn ang="f1064">
                  <a:pos x="f1325" y="f1326"/>
                </a:cxn>
                <a:cxn ang="f1064">
                  <a:pos x="f1327" y="f1328"/>
                </a:cxn>
                <a:cxn ang="f1064">
                  <a:pos x="f1329" y="f1330"/>
                </a:cxn>
                <a:cxn ang="f1064">
                  <a:pos x="f1331" y="f1332"/>
                </a:cxn>
                <a:cxn ang="f1064">
                  <a:pos x="f1333" y="f1334"/>
                </a:cxn>
                <a:cxn ang="f1064">
                  <a:pos x="f1335" y="f1336"/>
                </a:cxn>
                <a:cxn ang="f1064">
                  <a:pos x="f1337" y="f1338"/>
                </a:cxn>
                <a:cxn ang="f1064">
                  <a:pos x="f1339" y="f1324"/>
                </a:cxn>
                <a:cxn ang="f1064">
                  <a:pos x="f1340" y="f1341"/>
                </a:cxn>
                <a:cxn ang="f1064">
                  <a:pos x="f1342" y="f1343"/>
                </a:cxn>
                <a:cxn ang="f1064">
                  <a:pos x="f1344" y="f1345"/>
                </a:cxn>
                <a:cxn ang="f1064">
                  <a:pos x="f1346" y="f1347"/>
                </a:cxn>
                <a:cxn ang="f1064">
                  <a:pos x="f1348" y="f1349"/>
                </a:cxn>
                <a:cxn ang="f1064">
                  <a:pos x="f1350" y="f1351"/>
                </a:cxn>
                <a:cxn ang="f1064">
                  <a:pos x="f1352" y="f1353"/>
                </a:cxn>
                <a:cxn ang="f1064">
                  <a:pos x="f1354" y="f1355"/>
                </a:cxn>
                <a:cxn ang="f1064">
                  <a:pos x="f1356" y="f1357"/>
                </a:cxn>
                <a:cxn ang="f1064">
                  <a:pos x="f1358" y="f1359"/>
                </a:cxn>
                <a:cxn ang="f1064">
                  <a:pos x="f1360" y="f1361"/>
                </a:cxn>
                <a:cxn ang="f1064">
                  <a:pos x="f1362" y="f1363"/>
                </a:cxn>
                <a:cxn ang="f1064">
                  <a:pos x="f1364" y="f1365"/>
                </a:cxn>
                <a:cxn ang="f1064">
                  <a:pos x="f1366" y="f1367"/>
                </a:cxn>
                <a:cxn ang="f1064">
                  <a:pos x="f1368" y="f1314"/>
                </a:cxn>
                <a:cxn ang="f1064">
                  <a:pos x="f1369" y="f1370"/>
                </a:cxn>
                <a:cxn ang="f1064">
                  <a:pos x="f1371" y="f1372"/>
                </a:cxn>
                <a:cxn ang="f1064">
                  <a:pos x="f1373" y="f1322"/>
                </a:cxn>
                <a:cxn ang="f1064">
                  <a:pos x="f1374" y="f1375"/>
                </a:cxn>
                <a:cxn ang="f1064">
                  <a:pos x="f1376" y="f1377"/>
                </a:cxn>
                <a:cxn ang="f1064">
                  <a:pos x="f1378" y="f1379"/>
                </a:cxn>
                <a:cxn ang="f1064">
                  <a:pos x="f1337" y="f1380"/>
                </a:cxn>
                <a:cxn ang="f1064">
                  <a:pos x="f1381" y="f1382"/>
                </a:cxn>
                <a:cxn ang="f1064">
                  <a:pos x="f1383" y="f1384"/>
                </a:cxn>
                <a:cxn ang="f1064">
                  <a:pos x="f1385" y="f1382"/>
                </a:cxn>
                <a:cxn ang="f1064">
                  <a:pos x="f1386" y="f1380"/>
                </a:cxn>
                <a:cxn ang="f1064">
                  <a:pos x="f1386" y="f1379"/>
                </a:cxn>
                <a:cxn ang="f1064">
                  <a:pos x="f1387" y="f1388"/>
                </a:cxn>
                <a:cxn ang="f1064">
                  <a:pos x="f1389" y="f1390"/>
                </a:cxn>
                <a:cxn ang="f1064">
                  <a:pos x="f1383" y="f1391"/>
                </a:cxn>
                <a:cxn ang="f1064">
                  <a:pos x="f1368" y="f1392"/>
                </a:cxn>
                <a:cxn ang="f1064">
                  <a:pos x="f1393" y="f1394"/>
                </a:cxn>
                <a:cxn ang="f1064">
                  <a:pos x="f1395" y="f1396"/>
                </a:cxn>
                <a:cxn ang="f1064">
                  <a:pos x="f1397" y="f1398"/>
                </a:cxn>
                <a:cxn ang="f1064">
                  <a:pos x="f1399" y="f1400"/>
                </a:cxn>
                <a:cxn ang="f1064">
                  <a:pos x="f1401" y="f1402"/>
                </a:cxn>
                <a:cxn ang="f1064">
                  <a:pos x="f1403" y="f1404"/>
                </a:cxn>
                <a:cxn ang="f1064">
                  <a:pos x="f1405" y="f1392"/>
                </a:cxn>
                <a:cxn ang="f1064">
                  <a:pos x="f1406" y="f1407"/>
                </a:cxn>
                <a:cxn ang="f1064">
                  <a:pos x="f1383" y="f1408"/>
                </a:cxn>
              </a:cxnLst>
              <a:rect l="f1293" t="f1296" r="f1294" b="f1295"/>
              <a:pathLst>
                <a:path w="1246" h="1065">
                  <a:moveTo>
                    <a:pt x="f9" y="f10"/>
                  </a:moveTo>
                  <a:cubicBezTo>
                    <a:pt x="f9" y="f11"/>
                    <a:pt x="f12" y="f13"/>
                    <a:pt x="f14" y="f15"/>
                  </a:cubicBezTo>
                  <a:cubicBezTo>
                    <a:pt x="f14" y="f15"/>
                    <a:pt x="f16" y="f15"/>
                    <a:pt x="f14" y="f15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9" y="f27"/>
                  </a:cubicBezTo>
                  <a:cubicBezTo>
                    <a:pt x="f9" y="f27"/>
                    <a:pt x="f9" y="f28"/>
                    <a:pt x="f9" y="f29"/>
                  </a:cubicBezTo>
                  <a:cubicBezTo>
                    <a:pt x="f21" y="f30"/>
                    <a:pt x="f31" y="f30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22"/>
                  </a:cubicBezTo>
                  <a:cubicBezTo>
                    <a:pt x="f55" y="f13"/>
                    <a:pt x="f56" y="f11"/>
                    <a:pt x="f55" y="f10"/>
                  </a:cubicBezTo>
                  <a:cubicBezTo>
                    <a:pt x="f57" y="f58"/>
                    <a:pt x="f54" y="f59"/>
                    <a:pt x="f54" y="f59"/>
                  </a:cubicBezTo>
                  <a:cubicBezTo>
                    <a:pt x="f60" y="f10"/>
                    <a:pt x="f61" y="f62"/>
                    <a:pt x="f61" y="f62"/>
                  </a:cubicBezTo>
                  <a:cubicBezTo>
                    <a:pt x="f54" y="f63"/>
                    <a:pt x="f64" y="f65"/>
                    <a:pt x="f64" y="f65"/>
                  </a:cubicBezTo>
                  <a:cubicBezTo>
                    <a:pt x="f66" y="f65"/>
                    <a:pt x="f67" y="f68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7" y="f78"/>
                  </a:cubicBezTo>
                  <a:cubicBezTo>
                    <a:pt x="f75" y="f79"/>
                    <a:pt x="f80" y="f81"/>
                    <a:pt x="f80" y="f82"/>
                  </a:cubicBezTo>
                  <a:cubicBezTo>
                    <a:pt x="f80" y="f83"/>
                    <a:pt x="f84" y="f85"/>
                    <a:pt x="f86" y="f87"/>
                  </a:cubicBezTo>
                  <a:cubicBezTo>
                    <a:pt x="f88" y="f89"/>
                    <a:pt x="f66" y="f90"/>
                    <a:pt x="f91" y="f92"/>
                  </a:cubicBezTo>
                  <a:cubicBezTo>
                    <a:pt x="f93" y="f94"/>
                    <a:pt x="f95" y="f96"/>
                    <a:pt x="f40" y="f97"/>
                  </a:cubicBezTo>
                  <a:cubicBezTo>
                    <a:pt x="f40" y="f98"/>
                    <a:pt x="f40" y="f99"/>
                    <a:pt x="f95" y="f98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4" y="f105"/>
                    <a:pt x="f25" y="f106"/>
                    <a:pt x="f107" y="f108"/>
                  </a:cubicBezTo>
                  <a:cubicBezTo>
                    <a:pt x="f109" y="f108"/>
                    <a:pt x="f110" y="f111"/>
                    <a:pt x="f110" y="f111"/>
                  </a:cubicBezTo>
                  <a:cubicBezTo>
                    <a:pt x="f112" y="f113"/>
                    <a:pt x="f17" y="f111"/>
                    <a:pt x="f114" y="f113"/>
                  </a:cubicBezTo>
                  <a:cubicBezTo>
                    <a:pt x="f115" y="f116"/>
                    <a:pt x="f115" y="f117"/>
                    <a:pt x="f114" y="f117"/>
                  </a:cubicBezTo>
                  <a:cubicBezTo>
                    <a:pt x="f16" y="f87"/>
                    <a:pt x="f118" y="f119"/>
                    <a:pt x="f120" y="f121"/>
                  </a:cubicBezTo>
                  <a:cubicBezTo>
                    <a:pt x="f122" y="f123"/>
                    <a:pt x="f9" y="f63"/>
                    <a:pt x="f9" y="f10"/>
                  </a:cubicBezTo>
                  <a:close/>
                  <a:moveTo>
                    <a:pt x="f35" y="f124"/>
                  </a:moveTo>
                  <a:cubicBezTo>
                    <a:pt x="f28" y="f125"/>
                    <a:pt x="f33" y="f124"/>
                    <a:pt x="f126" y="f127"/>
                  </a:cubicBezTo>
                  <a:cubicBezTo>
                    <a:pt x="f26" y="f127"/>
                    <a:pt x="f26" y="f127"/>
                    <a:pt x="f26" y="f127"/>
                  </a:cubicBezTo>
                  <a:cubicBezTo>
                    <a:pt x="f33" y="f125"/>
                    <a:pt x="f27" y="f128"/>
                    <a:pt x="f129" y="f128"/>
                  </a:cubicBezTo>
                  <a:cubicBezTo>
                    <a:pt x="f47" y="f128"/>
                    <a:pt x="f130" y="f18"/>
                    <a:pt x="f131" y="f132"/>
                  </a:cubicBezTo>
                  <a:cubicBezTo>
                    <a:pt x="f131" y="f132"/>
                    <a:pt x="f133" y="f134"/>
                    <a:pt x="f135" y="f51"/>
                  </a:cubicBezTo>
                  <a:cubicBezTo>
                    <a:pt x="f136" y="f137"/>
                    <a:pt x="f138" y="f27"/>
                    <a:pt x="f139" y="f140"/>
                  </a:cubicBezTo>
                  <a:cubicBezTo>
                    <a:pt x="f141" y="f29"/>
                    <a:pt x="f142" y="f143"/>
                    <a:pt x="f142" y="f143"/>
                  </a:cubicBezTo>
                  <a:cubicBezTo>
                    <a:pt x="f144" y="f145"/>
                    <a:pt x="f144" y="f145"/>
                    <a:pt x="f144" y="f145"/>
                  </a:cubicBezTo>
                  <a:cubicBezTo>
                    <a:pt x="f53" y="f28"/>
                    <a:pt x="f124" y="f142"/>
                    <a:pt x="f125" y="f146"/>
                  </a:cubicBezTo>
                  <a:cubicBezTo>
                    <a:pt x="f143" y="f128"/>
                    <a:pt x="f143" y="f128"/>
                    <a:pt x="f143" y="f128"/>
                  </a:cubicBezTo>
                  <a:cubicBezTo>
                    <a:pt x="f128" y="f132"/>
                    <a:pt x="f15" y="f22"/>
                    <a:pt x="f127" y="f18"/>
                  </a:cubicBezTo>
                  <a:cubicBezTo>
                    <a:pt x="f147" y="f18"/>
                    <a:pt x="f147" y="f18"/>
                    <a:pt x="f147" y="f18"/>
                  </a:cubicBezTo>
                  <a:cubicBezTo>
                    <a:pt x="f124" y="f132"/>
                    <a:pt x="f132" y="f148"/>
                    <a:pt x="f24" y="f124"/>
                  </a:cubicBezTo>
                  <a:cubicBezTo>
                    <a:pt x="f24" y="f59"/>
                    <a:pt x="f149" y="f11"/>
                    <a:pt x="f150" y="f148"/>
                  </a:cubicBezTo>
                  <a:cubicBezTo>
                    <a:pt x="f125" y="f148"/>
                    <a:pt x="f125" y="f148"/>
                    <a:pt x="f125" y="f148"/>
                  </a:cubicBezTo>
                  <a:cubicBezTo>
                    <a:pt x="f149" y="f59"/>
                    <a:pt x="f20" y="f151"/>
                    <a:pt x="f137" y="f152"/>
                  </a:cubicBezTo>
                  <a:cubicBezTo>
                    <a:pt x="f153" y="f151"/>
                    <a:pt x="f153" y="f151"/>
                    <a:pt x="f153" y="f151"/>
                  </a:cubicBezTo>
                  <a:cubicBezTo>
                    <a:pt x="f154" y="f68"/>
                    <a:pt x="f154" y="f68"/>
                    <a:pt x="f154" y="f68"/>
                  </a:cubicBezTo>
                  <a:cubicBezTo>
                    <a:pt x="f26" y="f74"/>
                    <a:pt x="f26" y="f74"/>
                    <a:pt x="f26" y="f74"/>
                  </a:cubicBezTo>
                  <a:cubicBezTo>
                    <a:pt x="f27" y="f68"/>
                    <a:pt x="f27" y="f68"/>
                    <a:pt x="f27" y="f68"/>
                  </a:cubicBezTo>
                  <a:cubicBezTo>
                    <a:pt x="f155" y="f96"/>
                    <a:pt x="f155" y="f96"/>
                    <a:pt x="f155" y="f96"/>
                  </a:cubicBezTo>
                  <a:cubicBezTo>
                    <a:pt x="f136" y="f101"/>
                    <a:pt x="f48" y="f156"/>
                    <a:pt x="f157" y="f97"/>
                  </a:cubicBezTo>
                  <a:cubicBezTo>
                    <a:pt x="f157" y="f101"/>
                    <a:pt x="f158" y="f159"/>
                    <a:pt x="f160" y="f161"/>
                  </a:cubicBezTo>
                  <a:cubicBezTo>
                    <a:pt x="f130" y="f58"/>
                    <a:pt x="f130" y="f58"/>
                    <a:pt x="f130" y="f58"/>
                  </a:cubicBezTo>
                  <a:cubicBezTo>
                    <a:pt x="f162" y="f163"/>
                    <a:pt x="f162" y="f163"/>
                    <a:pt x="f162" y="f163"/>
                  </a:cubicBezTo>
                  <a:cubicBezTo>
                    <a:pt x="f164" y="f147"/>
                    <a:pt x="f164" y="f147"/>
                    <a:pt x="f164" y="f147"/>
                  </a:cubicBezTo>
                  <a:cubicBezTo>
                    <a:pt x="f165" y="f59"/>
                    <a:pt x="f165" y="f59"/>
                    <a:pt x="f165" y="f59"/>
                  </a:cubicBezTo>
                  <a:lnTo>
                    <a:pt x="f35" y="f124"/>
                  </a:lnTo>
                  <a:close/>
                  <a:moveTo>
                    <a:pt x="f166" y="f167"/>
                  </a:moveTo>
                  <a:cubicBezTo>
                    <a:pt x="f166" y="f167"/>
                    <a:pt x="f166" y="f168"/>
                    <a:pt x="f166" y="f168"/>
                  </a:cubicBezTo>
                  <a:cubicBezTo>
                    <a:pt x="f169" y="f170"/>
                    <a:pt x="f171" y="f172"/>
                    <a:pt x="f171" y="f173"/>
                  </a:cubicBezTo>
                  <a:cubicBezTo>
                    <a:pt x="f171" y="f174"/>
                    <a:pt x="f175" y="f176"/>
                    <a:pt x="f177" y="f176"/>
                  </a:cubicBezTo>
                  <a:cubicBezTo>
                    <a:pt x="f178" y="f176"/>
                    <a:pt x="f179" y="f180"/>
                    <a:pt x="f181" y="f180"/>
                  </a:cubicBezTo>
                  <a:cubicBezTo>
                    <a:pt x="f182" y="f180"/>
                    <a:pt x="f183" y="f184"/>
                    <a:pt x="f185" y="f186"/>
                  </a:cubicBezTo>
                  <a:cubicBezTo>
                    <a:pt x="f187" y="f186"/>
                    <a:pt x="f187" y="f188"/>
                    <a:pt x="f185" y="f186"/>
                  </a:cubicBezTo>
                  <a:cubicBezTo>
                    <a:pt x="f189" y="f186"/>
                    <a:pt x="f181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82" y="f114"/>
                    <a:pt x="f199" y="f200"/>
                    <a:pt x="f201" y="f21"/>
                  </a:cubicBezTo>
                  <a:cubicBezTo>
                    <a:pt x="f202" y="f21"/>
                    <a:pt x="f202" y="f203"/>
                    <a:pt x="f201" y="f109"/>
                  </a:cubicBezTo>
                  <a:cubicBezTo>
                    <a:pt x="f204" y="f107"/>
                    <a:pt x="f205" y="f206"/>
                    <a:pt x="f207" y="f208"/>
                  </a:cubicBezTo>
                  <a:cubicBezTo>
                    <a:pt x="f209" y="f210"/>
                    <a:pt x="f207" y="f211"/>
                    <a:pt x="f212" y="f213"/>
                  </a:cubicBezTo>
                  <a:cubicBezTo>
                    <a:pt x="f214" y="f40"/>
                    <a:pt x="f215" y="f69"/>
                    <a:pt x="f216" y="f69"/>
                  </a:cubicBezTo>
                  <a:cubicBezTo>
                    <a:pt x="f217" y="f69"/>
                    <a:pt x="f218" y="f122"/>
                    <a:pt x="f219" y="f122"/>
                  </a:cubicBezTo>
                  <a:cubicBezTo>
                    <a:pt x="f220" y="f122"/>
                    <a:pt x="f221" y="f12"/>
                    <a:pt x="f168" y="f222"/>
                  </a:cubicBezTo>
                  <a:cubicBezTo>
                    <a:pt x="f223" y="f19"/>
                    <a:pt x="f223" y="f19"/>
                    <a:pt x="f223" y="f9"/>
                  </a:cubicBezTo>
                  <a:cubicBezTo>
                    <a:pt x="f223" y="f224"/>
                    <a:pt x="f225" y="f115"/>
                    <a:pt x="f226" y="f115"/>
                  </a:cubicBezTo>
                  <a:cubicBezTo>
                    <a:pt x="f227" y="f115"/>
                    <a:pt x="f228" y="f224"/>
                    <a:pt x="f229" y="f114"/>
                  </a:cubicBezTo>
                  <a:cubicBezTo>
                    <a:pt x="f229" y="f114"/>
                    <a:pt x="f229" y="f114"/>
                    <a:pt x="f229" y="f224"/>
                  </a:cubicBezTo>
                  <a:cubicBezTo>
                    <a:pt x="f229" y="f224"/>
                    <a:pt x="f229" y="f230"/>
                    <a:pt x="f229" y="f231"/>
                  </a:cubicBezTo>
                  <a:cubicBezTo>
                    <a:pt x="f229" y="f232"/>
                    <a:pt x="f233" y="f234"/>
                    <a:pt x="f233" y="f234"/>
                  </a:cubicBezTo>
                  <a:cubicBezTo>
                    <a:pt x="f235" y="f192"/>
                    <a:pt x="f236" y="f237"/>
                    <a:pt x="f221" y="f238"/>
                  </a:cubicBezTo>
                  <a:cubicBezTo>
                    <a:pt x="f223" y="f239"/>
                    <a:pt x="f240" y="f241"/>
                    <a:pt x="f242" y="f192"/>
                  </a:cubicBezTo>
                  <a:cubicBezTo>
                    <a:pt x="f243" y="f192"/>
                    <a:pt x="f242" y="f244"/>
                    <a:pt x="f245" y="f244"/>
                  </a:cubicBezTo>
                  <a:cubicBezTo>
                    <a:pt x="f246" y="f244"/>
                    <a:pt x="f247" y="f238"/>
                    <a:pt x="f173" y="f248"/>
                  </a:cubicBezTo>
                  <a:cubicBezTo>
                    <a:pt x="f249" y="f250"/>
                    <a:pt x="f251" y="f252"/>
                    <a:pt x="f251" y="f249"/>
                  </a:cubicBezTo>
                  <a:cubicBezTo>
                    <a:pt x="f251" y="f253"/>
                    <a:pt x="f254" y="f255"/>
                    <a:pt x="f256" y="f253"/>
                  </a:cubicBezTo>
                  <a:cubicBezTo>
                    <a:pt x="f257" y="f258"/>
                    <a:pt x="f259" y="f180"/>
                    <a:pt x="f260" y="f242"/>
                  </a:cubicBezTo>
                  <a:cubicBezTo>
                    <a:pt x="f242" y="f249"/>
                    <a:pt x="f254" y="f261"/>
                    <a:pt x="f180" y="f262"/>
                  </a:cubicBezTo>
                  <a:cubicBezTo>
                    <a:pt x="f180" y="f262"/>
                    <a:pt x="f243" y="f262"/>
                    <a:pt x="f243" y="f262"/>
                  </a:cubicBezTo>
                  <a:cubicBezTo>
                    <a:pt x="f245" y="f263"/>
                    <a:pt x="f264" y="f265"/>
                    <a:pt x="f266" y="f265"/>
                  </a:cubicBezTo>
                  <a:cubicBezTo>
                    <a:pt x="f267" y="f265"/>
                    <a:pt x="f219" y="f223"/>
                    <a:pt x="f228" y="f240"/>
                  </a:cubicBezTo>
                  <a:cubicBezTo>
                    <a:pt x="f268" y="f262"/>
                    <a:pt x="f269" y="f221"/>
                    <a:pt x="f166" y="f167"/>
                  </a:cubicBezTo>
                  <a:moveTo>
                    <a:pt x="f99" y="f240"/>
                  </a:moveTo>
                  <a:cubicBezTo>
                    <a:pt x="f270" y="f223"/>
                    <a:pt x="f271" y="f265"/>
                    <a:pt x="f116" y="f265"/>
                  </a:cubicBezTo>
                  <a:cubicBezTo>
                    <a:pt x="f272" y="f265"/>
                    <a:pt x="f82" y="f263"/>
                    <a:pt x="f81" y="f262"/>
                  </a:cubicBezTo>
                  <a:cubicBezTo>
                    <a:pt x="f81" y="f262"/>
                    <a:pt x="f273" y="f262"/>
                    <a:pt x="f79" y="f262"/>
                  </a:cubicBezTo>
                  <a:cubicBezTo>
                    <a:pt x="f274" y="f261"/>
                    <a:pt x="f81" y="f249"/>
                    <a:pt x="f275" y="f242"/>
                  </a:cubicBezTo>
                  <a:cubicBezTo>
                    <a:pt x="f276" y="f180"/>
                    <a:pt x="f70" y="f258"/>
                    <a:pt x="f277" y="f253"/>
                  </a:cubicBezTo>
                  <a:cubicBezTo>
                    <a:pt x="f277" y="f255"/>
                    <a:pt x="f278" y="f253"/>
                    <a:pt x="f278" y="f249"/>
                  </a:cubicBezTo>
                  <a:cubicBezTo>
                    <a:pt x="f278" y="f252"/>
                    <a:pt x="f279" y="f250"/>
                    <a:pt x="f116" y="f248"/>
                  </a:cubicBezTo>
                  <a:cubicBezTo>
                    <a:pt x="f89" y="f238"/>
                    <a:pt x="f280" y="f244"/>
                    <a:pt x="f82" y="f244"/>
                  </a:cubicBezTo>
                  <a:cubicBezTo>
                    <a:pt x="f81" y="f244"/>
                    <a:pt x="f81" y="f192"/>
                    <a:pt x="f81" y="f192"/>
                  </a:cubicBezTo>
                  <a:cubicBezTo>
                    <a:pt x="f281" y="f241"/>
                    <a:pt x="f271" y="f282"/>
                    <a:pt x="f161" y="f238"/>
                  </a:cubicBezTo>
                  <a:cubicBezTo>
                    <a:pt x="f108" y="f237"/>
                    <a:pt x="f283" y="f192"/>
                    <a:pt x="f284" y="f234"/>
                  </a:cubicBezTo>
                  <a:cubicBezTo>
                    <a:pt x="f284" y="f234"/>
                    <a:pt x="f285" y="f232"/>
                    <a:pt x="f285" y="f231"/>
                  </a:cubicBezTo>
                  <a:cubicBezTo>
                    <a:pt x="f285" y="f230"/>
                    <a:pt x="f286" y="f224"/>
                    <a:pt x="f286" y="f224"/>
                  </a:cubicBezTo>
                  <a:cubicBezTo>
                    <a:pt x="f286" y="f114"/>
                    <a:pt x="f285" y="f114"/>
                    <a:pt x="f285" y="f114"/>
                  </a:cubicBezTo>
                  <a:cubicBezTo>
                    <a:pt x="f99" y="f224"/>
                    <a:pt x="f156" y="f115"/>
                    <a:pt x="f287" y="f115"/>
                  </a:cubicBezTo>
                  <a:cubicBezTo>
                    <a:pt x="f270" y="f115"/>
                    <a:pt x="f271" y="f224"/>
                    <a:pt x="f271" y="f9"/>
                  </a:cubicBezTo>
                  <a:cubicBezTo>
                    <a:pt x="f271" y="f19"/>
                    <a:pt x="f271" y="f19"/>
                    <a:pt x="f105" y="f222"/>
                  </a:cubicBezTo>
                  <a:cubicBezTo>
                    <a:pt x="f288" y="f12"/>
                    <a:pt x="f289" y="f122"/>
                    <a:pt x="f290" y="f122"/>
                  </a:cubicBezTo>
                  <a:cubicBezTo>
                    <a:pt x="f291" y="f122"/>
                    <a:pt x="f292" y="f69"/>
                    <a:pt x="f293" y="f69"/>
                  </a:cubicBezTo>
                  <a:cubicBezTo>
                    <a:pt x="f294" y="f69"/>
                    <a:pt x="f295" y="f40"/>
                    <a:pt x="f296" y="f213"/>
                  </a:cubicBezTo>
                  <a:cubicBezTo>
                    <a:pt x="f297" y="f211"/>
                    <a:pt x="f298" y="f210"/>
                    <a:pt x="f297" y="f208"/>
                  </a:cubicBezTo>
                  <a:cubicBezTo>
                    <a:pt x="f299" y="f206"/>
                    <a:pt x="f300" y="f107"/>
                    <a:pt x="f301" y="f109"/>
                  </a:cubicBezTo>
                  <a:cubicBezTo>
                    <a:pt x="f302" y="f203"/>
                    <a:pt x="f302" y="f21"/>
                    <a:pt x="f301" y="f21"/>
                  </a:cubicBezTo>
                  <a:cubicBezTo>
                    <a:pt x="f303" y="f200"/>
                    <a:pt x="f304" y="f114"/>
                    <a:pt x="f305" y="f198"/>
                  </a:cubicBezTo>
                  <a:cubicBezTo>
                    <a:pt x="f306" y="f196"/>
                    <a:pt x="f307" y="f194"/>
                    <a:pt x="f308" y="f192"/>
                  </a:cubicBezTo>
                  <a:cubicBezTo>
                    <a:pt x="f309" y="f190"/>
                    <a:pt x="f310" y="f186"/>
                    <a:pt x="f311" y="f186"/>
                  </a:cubicBezTo>
                  <a:cubicBezTo>
                    <a:pt x="f311" y="f186"/>
                    <a:pt x="f311" y="f186"/>
                    <a:pt x="f311" y="f186"/>
                  </a:cubicBezTo>
                  <a:cubicBezTo>
                    <a:pt x="f310" y="f184"/>
                    <a:pt x="f304" y="f180"/>
                    <a:pt x="f309" y="f180"/>
                  </a:cubicBezTo>
                  <a:cubicBezTo>
                    <a:pt x="f312" y="f180"/>
                    <a:pt x="f313" y="f176"/>
                    <a:pt x="f314" y="f176"/>
                  </a:cubicBezTo>
                  <a:cubicBezTo>
                    <a:pt x="f315" y="f176"/>
                    <a:pt x="f316" y="f174"/>
                    <a:pt x="f316" y="f173"/>
                  </a:cubicBezTo>
                  <a:cubicBezTo>
                    <a:pt x="f316" y="f172"/>
                    <a:pt x="f317" y="f170"/>
                    <a:pt x="f318" y="f168"/>
                  </a:cubicBezTo>
                  <a:cubicBezTo>
                    <a:pt x="f318" y="f168"/>
                    <a:pt x="f318" y="f167"/>
                    <a:pt x="f318" y="f167"/>
                  </a:cubicBezTo>
                  <a:cubicBezTo>
                    <a:pt x="f319" y="f221"/>
                    <a:pt x="f286" y="f262"/>
                    <a:pt x="f99" y="f240"/>
                  </a:cubicBezTo>
                  <a:close/>
                  <a:moveTo>
                    <a:pt x="f320" y="f321"/>
                  </a:moveTo>
                  <a:cubicBezTo>
                    <a:pt x="f44" y="f274"/>
                    <a:pt x="f60" y="f274"/>
                    <a:pt x="f54" y="f278"/>
                  </a:cubicBezTo>
                  <a:cubicBezTo>
                    <a:pt x="f61" y="f278"/>
                    <a:pt x="f61" y="f322"/>
                    <a:pt x="f64" y="f322"/>
                  </a:cubicBezTo>
                  <a:cubicBezTo>
                    <a:pt x="f323" y="f324"/>
                    <a:pt x="f320" y="f62"/>
                    <a:pt x="f325" y="f62"/>
                  </a:cubicBezTo>
                  <a:cubicBezTo>
                    <a:pt x="f158" y="f62"/>
                    <a:pt x="f326" y="f327"/>
                    <a:pt x="f48" y="f74"/>
                  </a:cubicBezTo>
                  <a:cubicBezTo>
                    <a:pt x="f328" y="f329"/>
                    <a:pt x="f50" y="f329"/>
                    <a:pt x="f50" y="f74"/>
                  </a:cubicBezTo>
                  <a:cubicBezTo>
                    <a:pt x="f160" y="f274"/>
                    <a:pt x="f330" y="f324"/>
                    <a:pt x="f320" y="f321"/>
                  </a:cubicBezTo>
                  <a:close/>
                  <a:moveTo>
                    <a:pt x="f331" y="f119"/>
                  </a:moveTo>
                  <a:cubicBezTo>
                    <a:pt x="f57" y="f276"/>
                    <a:pt x="f42" y="f332"/>
                    <a:pt x="f42" y="f121"/>
                  </a:cubicBezTo>
                  <a:cubicBezTo>
                    <a:pt x="f333" y="f78"/>
                    <a:pt x="f69" y="f79"/>
                    <a:pt x="f331" y="f119"/>
                  </a:cubicBezTo>
                  <a:moveTo>
                    <a:pt x="f334" y="f335"/>
                  </a:moveTo>
                  <a:cubicBezTo>
                    <a:pt x="f336" y="f337"/>
                    <a:pt x="f338" y="f335"/>
                    <a:pt x="f47" y="f335"/>
                  </a:cubicBezTo>
                  <a:cubicBezTo>
                    <a:pt x="f29" y="f335"/>
                    <a:pt x="f28" y="f196"/>
                    <a:pt x="f28" y="f339"/>
                  </a:cubicBezTo>
                  <a:cubicBezTo>
                    <a:pt x="f28" y="f340"/>
                    <a:pt x="f27" y="f340"/>
                    <a:pt x="f27" y="f340"/>
                  </a:cubicBezTo>
                  <a:cubicBezTo>
                    <a:pt x="f341" y="f342"/>
                    <a:pt x="f28" y="f115"/>
                    <a:pt x="f129" y="f224"/>
                  </a:cubicBezTo>
                  <a:cubicBezTo>
                    <a:pt x="f30" y="f114"/>
                    <a:pt x="f145" y="f14"/>
                    <a:pt x="f137" y="f230"/>
                  </a:cubicBezTo>
                  <a:cubicBezTo>
                    <a:pt x="f137" y="f230"/>
                    <a:pt x="f341" y="f230"/>
                    <a:pt x="f341" y="f115"/>
                  </a:cubicBezTo>
                  <a:cubicBezTo>
                    <a:pt x="f341" y="f343"/>
                    <a:pt x="f35" y="f122"/>
                    <a:pt x="f344" y="f17"/>
                  </a:cubicBezTo>
                  <a:cubicBezTo>
                    <a:pt x="f49" y="f343"/>
                    <a:pt x="f140" y="f345"/>
                    <a:pt x="f29" y="f345"/>
                  </a:cubicBezTo>
                  <a:cubicBezTo>
                    <a:pt x="f28" y="f345"/>
                    <a:pt x="f28" y="f9"/>
                    <a:pt x="f29" y="f9"/>
                  </a:cubicBezTo>
                  <a:cubicBezTo>
                    <a:pt x="f346" y="f118"/>
                    <a:pt x="f129" y="f112"/>
                    <a:pt x="f140" y="f112"/>
                  </a:cubicBezTo>
                  <a:cubicBezTo>
                    <a:pt x="f338" y="f112"/>
                    <a:pt x="f45" y="f347"/>
                    <a:pt x="f336" y="f347"/>
                  </a:cubicBezTo>
                  <a:cubicBezTo>
                    <a:pt x="f348" y="f347"/>
                    <a:pt x="f349" y="f112"/>
                    <a:pt x="f350" y="f120"/>
                  </a:cubicBezTo>
                  <a:cubicBezTo>
                    <a:pt x="f350" y="f110"/>
                    <a:pt x="f41" y="f210"/>
                    <a:pt x="f351" y="f352"/>
                  </a:cubicBezTo>
                  <a:cubicBezTo>
                    <a:pt x="f351" y="f100"/>
                    <a:pt x="f351" y="f100"/>
                    <a:pt x="f351" y="f352"/>
                  </a:cubicBezTo>
                  <a:cubicBezTo>
                    <a:pt x="f353" y="f354"/>
                    <a:pt x="f336" y="f354"/>
                    <a:pt x="f336" y="f355"/>
                  </a:cubicBezTo>
                  <a:cubicBezTo>
                    <a:pt x="f336" y="f356"/>
                    <a:pt x="f336" y="f356"/>
                    <a:pt x="f357" y="f356"/>
                  </a:cubicBezTo>
                  <a:cubicBezTo>
                    <a:pt x="f358" y="f91"/>
                    <a:pt x="f141" y="f356"/>
                    <a:pt x="f359" y="f360"/>
                  </a:cubicBezTo>
                  <a:cubicBezTo>
                    <a:pt x="f349" y="f67"/>
                    <a:pt x="f160" y="f361"/>
                    <a:pt x="f44" y="f361"/>
                  </a:cubicBezTo>
                  <a:cubicBezTo>
                    <a:pt x="f362" y="f361"/>
                    <a:pt x="f71" y="f44"/>
                    <a:pt x="f363" y="f364"/>
                  </a:cubicBezTo>
                  <a:cubicBezTo>
                    <a:pt x="f54" y="f42"/>
                    <a:pt x="f363" y="f67"/>
                    <a:pt x="f365" y="f366"/>
                  </a:cubicBezTo>
                  <a:cubicBezTo>
                    <a:pt x="f69" y="f366"/>
                    <a:pt x="f69" y="f67"/>
                    <a:pt x="f365" y="f67"/>
                  </a:cubicBezTo>
                  <a:cubicBezTo>
                    <a:pt x="f367" y="f95"/>
                    <a:pt x="f368" y="f100"/>
                    <a:pt x="f368" y="f25"/>
                  </a:cubicBezTo>
                  <a:cubicBezTo>
                    <a:pt x="f368" y="f343"/>
                    <a:pt x="f369" y="f370"/>
                    <a:pt x="f371" y="f14"/>
                  </a:cubicBezTo>
                  <a:cubicBezTo>
                    <a:pt x="f372" y="f14"/>
                    <a:pt x="f372" y="f14"/>
                    <a:pt x="f372" y="f14"/>
                  </a:cubicBezTo>
                  <a:cubicBezTo>
                    <a:pt x="f373" y="f374"/>
                    <a:pt x="f375" y="f114"/>
                    <a:pt x="f330" y="f114"/>
                  </a:cubicBezTo>
                  <a:cubicBezTo>
                    <a:pt x="f160" y="f114"/>
                    <a:pt x="f328" y="f370"/>
                    <a:pt x="f326" y="f370"/>
                  </a:cubicBezTo>
                  <a:cubicBezTo>
                    <a:pt x="f376" y="f370"/>
                    <a:pt x="f377" y="f378"/>
                    <a:pt x="f377" y="f335"/>
                  </a:cubicBezTo>
                  <a:cubicBezTo>
                    <a:pt x="f377" y="f379"/>
                    <a:pt x="f133" y="f380"/>
                    <a:pt x="f139" y="f337"/>
                  </a:cubicBezTo>
                  <a:cubicBezTo>
                    <a:pt x="f139" y="f339"/>
                    <a:pt x="f139" y="f339"/>
                    <a:pt x="f139" y="f339"/>
                  </a:cubicBezTo>
                  <a:cubicBezTo>
                    <a:pt x="f133" y="f339"/>
                    <a:pt x="f348" y="f340"/>
                    <a:pt x="f334" y="f335"/>
                  </a:cubicBezTo>
                  <a:moveTo>
                    <a:pt x="f134" y="f373"/>
                  </a:moveTo>
                  <a:cubicBezTo>
                    <a:pt x="f124" y="f375"/>
                    <a:pt x="f124" y="f375"/>
                    <a:pt x="f124" y="f375"/>
                  </a:cubicBezTo>
                  <a:cubicBezTo>
                    <a:pt x="f127" y="f381"/>
                    <a:pt x="f127" y="f381"/>
                    <a:pt x="f127" y="f381"/>
                  </a:cubicBezTo>
                  <a:cubicBezTo>
                    <a:pt x="f382" y="f383"/>
                    <a:pt x="f382" y="f383"/>
                    <a:pt x="f382" y="f383"/>
                  </a:cubicBezTo>
                  <a:cubicBezTo>
                    <a:pt x="f384" y="f383"/>
                    <a:pt x="f384" y="f383"/>
                    <a:pt x="f384" y="f383"/>
                  </a:cubicBezTo>
                  <a:cubicBezTo>
                    <a:pt x="f147" y="f383"/>
                    <a:pt x="f147" y="f385"/>
                    <a:pt x="f147" y="f368"/>
                  </a:cubicBezTo>
                  <a:cubicBezTo>
                    <a:pt x="f152" y="f48"/>
                    <a:pt x="f151" y="f386"/>
                    <a:pt x="f151" y="f386"/>
                  </a:cubicBezTo>
                  <a:cubicBezTo>
                    <a:pt x="f151" y="f386"/>
                    <a:pt x="f59" y="f387"/>
                    <a:pt x="f15" y="f48"/>
                  </a:cubicBezTo>
                  <a:cubicBezTo>
                    <a:pt x="f125" y="f48"/>
                    <a:pt x="f150" y="f48"/>
                    <a:pt x="f125" y="f388"/>
                  </a:cubicBezTo>
                  <a:cubicBezTo>
                    <a:pt x="f384" y="f389"/>
                    <a:pt x="f152" y="f349"/>
                    <a:pt x="f152" y="f349"/>
                  </a:cubicBezTo>
                  <a:cubicBezTo>
                    <a:pt x="f152" y="f349"/>
                    <a:pt x="f13" y="f389"/>
                    <a:pt x="f22" y="f386"/>
                  </a:cubicBezTo>
                  <a:cubicBezTo>
                    <a:pt x="f18" y="f386"/>
                    <a:pt x="f18" y="f386"/>
                    <a:pt x="f18" y="f376"/>
                  </a:cubicBezTo>
                  <a:cubicBezTo>
                    <a:pt x="f132" y="f350"/>
                    <a:pt x="f15" y="f390"/>
                    <a:pt x="f15" y="f390"/>
                  </a:cubicBezTo>
                  <a:cubicBezTo>
                    <a:pt x="f20" y="f391"/>
                    <a:pt x="f20" y="f391"/>
                    <a:pt x="f20" y="f391"/>
                  </a:cubicBezTo>
                  <a:cubicBezTo>
                    <a:pt x="f392" y="f391"/>
                    <a:pt x="f392" y="f391"/>
                    <a:pt x="f392" y="f138"/>
                  </a:cubicBezTo>
                  <a:cubicBezTo>
                    <a:pt x="f20" y="f393"/>
                    <a:pt x="f143" y="f358"/>
                    <a:pt x="f143" y="f358"/>
                  </a:cubicBezTo>
                  <a:cubicBezTo>
                    <a:pt x="f146" y="f350"/>
                    <a:pt x="f146" y="f350"/>
                    <a:pt x="f146" y="f350"/>
                  </a:cubicBezTo>
                  <a:cubicBezTo>
                    <a:pt x="f146" y="f394"/>
                    <a:pt x="f341" y="f394"/>
                    <a:pt x="f341" y="f350"/>
                  </a:cubicBezTo>
                  <a:cubicBezTo>
                    <a:pt x="f341" y="f393"/>
                    <a:pt x="f137" y="f395"/>
                    <a:pt x="f137" y="f395"/>
                  </a:cubicBezTo>
                  <a:cubicBezTo>
                    <a:pt x="f137" y="f395"/>
                    <a:pt x="f33" y="f351"/>
                    <a:pt x="f145" y="f133"/>
                  </a:cubicBezTo>
                  <a:cubicBezTo>
                    <a:pt x="f396" y="f349"/>
                    <a:pt x="f396" y="f349"/>
                    <a:pt x="f27" y="f133"/>
                  </a:cubicBezTo>
                  <a:cubicBezTo>
                    <a:pt x="f27" y="f377"/>
                    <a:pt x="f397" y="f334"/>
                    <a:pt x="f397" y="f334"/>
                  </a:cubicBezTo>
                  <a:cubicBezTo>
                    <a:pt x="f30" y="f138"/>
                    <a:pt x="f30" y="f138"/>
                    <a:pt x="f30" y="f138"/>
                  </a:cubicBezTo>
                  <a:cubicBezTo>
                    <a:pt x="f346" y="f138"/>
                    <a:pt x="f346" y="f138"/>
                    <a:pt x="f346" y="f138"/>
                  </a:cubicBezTo>
                  <a:cubicBezTo>
                    <a:pt x="f28" y="f383"/>
                    <a:pt x="f28" y="f383"/>
                    <a:pt x="f28" y="f383"/>
                  </a:cubicBezTo>
                  <a:cubicBezTo>
                    <a:pt x="f39" y="f157"/>
                    <a:pt x="f138" y="f395"/>
                    <a:pt x="f385" y="f395"/>
                  </a:cubicBezTo>
                  <a:cubicBezTo>
                    <a:pt x="f398" y="f395"/>
                    <a:pt x="f64" y="f387"/>
                    <a:pt x="f399" y="f393"/>
                  </a:cubicBezTo>
                  <a:cubicBezTo>
                    <a:pt x="f32" y="f400"/>
                    <a:pt x="f31" y="f325"/>
                    <a:pt x="f401" y="f398"/>
                  </a:cubicBezTo>
                  <a:cubicBezTo>
                    <a:pt x="f122" y="f88"/>
                    <a:pt x="f402" y="f84"/>
                    <a:pt x="f402" y="f80"/>
                  </a:cubicBezTo>
                  <a:cubicBezTo>
                    <a:pt x="f402" y="f160"/>
                    <a:pt x="f12" y="f400"/>
                    <a:pt x="f12" y="f390"/>
                  </a:cubicBezTo>
                  <a:cubicBezTo>
                    <a:pt x="f12" y="f357"/>
                    <a:pt x="f17" y="f140"/>
                    <a:pt x="f379" y="f140"/>
                  </a:cubicBezTo>
                  <a:cubicBezTo>
                    <a:pt x="f403" y="f140"/>
                    <a:pt x="f404" y="f405"/>
                    <a:pt x="f406" y="f405"/>
                  </a:cubicBezTo>
                  <a:cubicBezTo>
                    <a:pt x="f407" y="f405"/>
                    <a:pt x="f192" y="f30"/>
                    <a:pt x="f408" y="f29"/>
                  </a:cubicBezTo>
                  <a:cubicBezTo>
                    <a:pt x="f409" y="f27"/>
                    <a:pt x="f410" y="f28"/>
                    <a:pt x="f282" y="f35"/>
                  </a:cubicBezTo>
                  <a:cubicBezTo>
                    <a:pt x="f282" y="f397"/>
                    <a:pt x="f250" y="f165"/>
                    <a:pt x="f250" y="f411"/>
                  </a:cubicBezTo>
                  <a:cubicBezTo>
                    <a:pt x="f250" y="f358"/>
                    <a:pt x="f412" y="f413"/>
                    <a:pt x="f414" y="f358"/>
                  </a:cubicBezTo>
                  <a:cubicBezTo>
                    <a:pt x="f415" y="f395"/>
                    <a:pt x="f241" y="f358"/>
                    <a:pt x="f415" y="f334"/>
                  </a:cubicBezTo>
                  <a:cubicBezTo>
                    <a:pt x="f412" y="f348"/>
                    <a:pt x="f416" y="f393"/>
                    <a:pt x="f417" y="f139"/>
                  </a:cubicBezTo>
                  <a:cubicBezTo>
                    <a:pt x="f417" y="f138"/>
                    <a:pt x="f404" y="f138"/>
                    <a:pt x="f404" y="f139"/>
                  </a:cubicBezTo>
                  <a:cubicBezTo>
                    <a:pt x="f418" y="f141"/>
                    <a:pt x="f419" y="f420"/>
                    <a:pt x="f421" y="f420"/>
                  </a:cubicBezTo>
                  <a:cubicBezTo>
                    <a:pt x="f402" y="f420"/>
                    <a:pt x="f224" y="f357"/>
                    <a:pt x="f224" y="f390"/>
                  </a:cubicBezTo>
                  <a:cubicBezTo>
                    <a:pt x="f224" y="f138"/>
                    <a:pt x="f422" y="f48"/>
                    <a:pt x="f422" y="f75"/>
                  </a:cubicBezTo>
                  <a:cubicBezTo>
                    <a:pt x="f422" y="f365"/>
                    <a:pt x="f423" y="f424"/>
                    <a:pt x="f23" y="f67"/>
                  </a:cubicBezTo>
                  <a:cubicBezTo>
                    <a:pt x="f25" y="f399"/>
                    <a:pt x="f379" y="f425"/>
                    <a:pt x="f421" y="f102"/>
                  </a:cubicBezTo>
                  <a:cubicBezTo>
                    <a:pt x="f421" y="f426"/>
                    <a:pt x="f421" y="f426"/>
                    <a:pt x="f427" y="f102"/>
                  </a:cubicBezTo>
                  <a:cubicBezTo>
                    <a:pt x="f340" y="f428"/>
                    <a:pt x="f196" y="f429"/>
                    <a:pt x="f402" y="f31"/>
                  </a:cubicBezTo>
                  <a:cubicBezTo>
                    <a:pt x="f380" y="f401"/>
                    <a:pt x="f337" y="f345"/>
                    <a:pt x="f340" y="f430"/>
                  </a:cubicBezTo>
                  <a:cubicBezTo>
                    <a:pt x="f403" y="f231"/>
                    <a:pt x="f418" y="f374"/>
                    <a:pt x="f431" y="f374"/>
                  </a:cubicBezTo>
                  <a:cubicBezTo>
                    <a:pt x="f431" y="f432"/>
                    <a:pt x="f404" y="f374"/>
                    <a:pt x="f431" y="f374"/>
                  </a:cubicBezTo>
                  <a:cubicBezTo>
                    <a:pt x="f433" y="f434"/>
                    <a:pt x="f339" y="f435"/>
                    <a:pt x="f339" y="f435"/>
                  </a:cubicBezTo>
                  <a:cubicBezTo>
                    <a:pt x="f379" y="f434"/>
                    <a:pt x="f340" y="f380"/>
                    <a:pt x="f436" y="f337"/>
                  </a:cubicBezTo>
                  <a:cubicBezTo>
                    <a:pt x="f422" y="f337"/>
                    <a:pt x="f422" y="f337"/>
                    <a:pt x="f436" y="f339"/>
                  </a:cubicBezTo>
                  <a:cubicBezTo>
                    <a:pt x="f437" y="f438"/>
                    <a:pt x="f379" y="f419"/>
                    <a:pt x="f198" y="f439"/>
                  </a:cubicBezTo>
                  <a:cubicBezTo>
                    <a:pt x="f378" y="f440"/>
                    <a:pt x="f370" y="f419"/>
                    <a:pt x="f17" y="f419"/>
                  </a:cubicBezTo>
                  <a:cubicBezTo>
                    <a:pt x="f441" y="f419"/>
                    <a:pt x="f200" y="f442"/>
                    <a:pt x="f122" y="f418"/>
                  </a:cubicBezTo>
                  <a:cubicBezTo>
                    <a:pt x="f122" y="f431"/>
                    <a:pt x="f12" y="f431"/>
                    <a:pt x="f12" y="f431"/>
                  </a:cubicBezTo>
                  <a:cubicBezTo>
                    <a:pt x="f107" y="f443"/>
                    <a:pt x="f118" y="f339"/>
                    <a:pt x="f200" y="f196"/>
                  </a:cubicBezTo>
                  <a:cubicBezTo>
                    <a:pt x="f200" y="f380"/>
                    <a:pt x="f21" y="f379"/>
                    <a:pt x="f25" y="f403"/>
                  </a:cubicBezTo>
                  <a:cubicBezTo>
                    <a:pt x="f25" y="f419"/>
                    <a:pt x="f23" y="f419"/>
                    <a:pt x="f23" y="f403"/>
                  </a:cubicBezTo>
                  <a:cubicBezTo>
                    <a:pt x="f444" y="f342"/>
                    <a:pt x="f110" y="f231"/>
                    <a:pt x="f12" y="f198"/>
                  </a:cubicBezTo>
                  <a:cubicBezTo>
                    <a:pt x="f200" y="f445"/>
                    <a:pt x="f19" y="f423"/>
                    <a:pt x="f206" y="f224"/>
                  </a:cubicBezTo>
                  <a:cubicBezTo>
                    <a:pt x="f206" y="f115"/>
                    <a:pt x="f425" y="f224"/>
                    <a:pt x="f206" y="f224"/>
                  </a:cubicBezTo>
                  <a:cubicBezTo>
                    <a:pt x="f23" y="f370"/>
                    <a:pt x="f21" y="f347"/>
                    <a:pt x="f122" y="f370"/>
                  </a:cubicBezTo>
                  <a:cubicBezTo>
                    <a:pt x="f446" y="f423"/>
                    <a:pt x="f224" y="f14"/>
                    <a:pt x="f224" y="f14"/>
                  </a:cubicBezTo>
                  <a:cubicBezTo>
                    <a:pt x="f345" y="f447"/>
                    <a:pt x="f102" y="f441"/>
                    <a:pt x="f448" y="f449"/>
                  </a:cubicBezTo>
                  <a:cubicBezTo>
                    <a:pt x="f448" y="f38"/>
                    <a:pt x="f448" y="f38"/>
                    <a:pt x="f91" y="f449"/>
                  </a:cubicBezTo>
                  <a:cubicBezTo>
                    <a:pt x="f95" y="f31"/>
                    <a:pt x="f66" y="f450"/>
                    <a:pt x="f363" y="f451"/>
                  </a:cubicBezTo>
                  <a:cubicBezTo>
                    <a:pt x="f363" y="f36"/>
                    <a:pt x="f363" y="f36"/>
                    <a:pt x="f333" y="f36"/>
                  </a:cubicBezTo>
                  <a:cubicBezTo>
                    <a:pt x="f66" y="f428"/>
                    <a:pt x="f69" y="f38"/>
                    <a:pt x="f356" y="f211"/>
                  </a:cubicBezTo>
                  <a:cubicBezTo>
                    <a:pt x="f95" y="f352"/>
                    <a:pt x="f452" y="f453"/>
                    <a:pt x="f452" y="f56"/>
                  </a:cubicBezTo>
                  <a:cubicBezTo>
                    <a:pt x="f452" y="f54"/>
                    <a:pt x="f88" y="f160"/>
                    <a:pt x="f375" y="f160"/>
                  </a:cubicBezTo>
                  <a:cubicBezTo>
                    <a:pt x="f454" y="f160"/>
                    <a:pt x="f395" y="f369"/>
                    <a:pt x="f47" y="f323"/>
                  </a:cubicBezTo>
                  <a:cubicBezTo>
                    <a:pt x="f43" y="f75"/>
                    <a:pt x="f43" y="f75"/>
                    <a:pt x="f43" y="f75"/>
                  </a:cubicBezTo>
                  <a:cubicBezTo>
                    <a:pt x="f357" y="f71"/>
                    <a:pt x="f140" y="f455"/>
                    <a:pt x="f26" y="f456"/>
                  </a:cubicBezTo>
                  <a:cubicBezTo>
                    <a:pt x="f153" y="f44"/>
                    <a:pt x="f153" y="f44"/>
                    <a:pt x="f153" y="f44"/>
                  </a:cubicBezTo>
                  <a:cubicBezTo>
                    <a:pt x="f26" y="f398"/>
                    <a:pt x="f154" y="f457"/>
                    <a:pt x="f51" y="f60"/>
                  </a:cubicBezTo>
                  <a:cubicBezTo>
                    <a:pt x="f24" y="f64"/>
                    <a:pt x="f24" y="f64"/>
                    <a:pt x="f24" y="f60"/>
                  </a:cubicBezTo>
                  <a:cubicBezTo>
                    <a:pt x="f134" y="f75"/>
                    <a:pt x="f146" y="f320"/>
                    <a:pt x="f137" y="f372"/>
                  </a:cubicBezTo>
                  <a:cubicBezTo>
                    <a:pt x="f142" y="f372"/>
                    <a:pt x="f142" y="f372"/>
                    <a:pt x="f137" y="f372"/>
                  </a:cubicBezTo>
                  <a:cubicBezTo>
                    <a:pt x="f24" y="f372"/>
                    <a:pt x="f144" y="f361"/>
                    <a:pt x="f53" y="f77"/>
                  </a:cubicBezTo>
                  <a:cubicBezTo>
                    <a:pt x="f53" y="f77"/>
                    <a:pt x="f53" y="f77"/>
                    <a:pt x="f53" y="f77"/>
                  </a:cubicBezTo>
                  <a:cubicBezTo>
                    <a:pt x="f143" y="f80"/>
                    <a:pt x="f458" y="f372"/>
                    <a:pt x="f134" y="f373"/>
                  </a:cubicBezTo>
                  <a:close/>
                  <a:moveTo>
                    <a:pt x="f71" y="f459"/>
                  </a:moveTo>
                  <a:cubicBezTo>
                    <a:pt x="f460" y="f459"/>
                    <a:pt x="f461" y="f462"/>
                    <a:pt x="f179" y="f463"/>
                  </a:cubicBezTo>
                  <a:cubicBezTo>
                    <a:pt x="f464" y="f465"/>
                    <a:pt x="f466" y="f463"/>
                    <a:pt x="f466" y="f467"/>
                  </a:cubicBezTo>
                  <a:cubicBezTo>
                    <a:pt x="f466" y="f468"/>
                    <a:pt x="f466" y="f468"/>
                    <a:pt x="f466" y="f468"/>
                  </a:cubicBezTo>
                  <a:cubicBezTo>
                    <a:pt x="f466" y="f469"/>
                    <a:pt x="f239" y="f470"/>
                    <a:pt x="f71" y="f470"/>
                  </a:cubicBezTo>
                  <a:cubicBezTo>
                    <a:pt x="f382" y="f470"/>
                    <a:pt x="f471" y="f469"/>
                    <a:pt x="f471" y="f468"/>
                  </a:cubicBezTo>
                  <a:cubicBezTo>
                    <a:pt x="f471" y="f467"/>
                    <a:pt x="f471" y="f467"/>
                    <a:pt x="f471" y="f467"/>
                  </a:cubicBezTo>
                  <a:cubicBezTo>
                    <a:pt x="f471" y="f472"/>
                    <a:pt x="f473" y="f465"/>
                    <a:pt x="f474" y="f463"/>
                  </a:cubicBezTo>
                  <a:cubicBezTo>
                    <a:pt x="f475" y="f216"/>
                    <a:pt x="f127" y="f459"/>
                    <a:pt x="f71" y="f459"/>
                  </a:cubicBezTo>
                  <a:moveTo>
                    <a:pt x="f236" y="f476"/>
                  </a:moveTo>
                  <a:cubicBezTo>
                    <a:pt x="f236" y="f477"/>
                    <a:pt x="f236" y="f477"/>
                    <a:pt x="f236" y="f477"/>
                  </a:cubicBezTo>
                  <a:cubicBezTo>
                    <a:pt x="f236" y="f8"/>
                    <a:pt x="f182" y="f478"/>
                    <a:pt x="f479" y="f480"/>
                  </a:cubicBezTo>
                  <a:cubicBezTo>
                    <a:pt x="f481" y="f482"/>
                    <a:pt x="f483" y="f484"/>
                    <a:pt x="f483" y="f484"/>
                  </a:cubicBezTo>
                  <a:cubicBezTo>
                    <a:pt x="f485" y="f183"/>
                    <a:pt x="f485" y="f183"/>
                    <a:pt x="f485" y="f183"/>
                  </a:cubicBezTo>
                  <a:cubicBezTo>
                    <a:pt x="f486" y="f459"/>
                    <a:pt x="f487" y="f488"/>
                    <a:pt x="f489" y="f488"/>
                  </a:cubicBezTo>
                  <a:cubicBezTo>
                    <a:pt x="f490" y="f488"/>
                    <a:pt x="f462" y="f459"/>
                    <a:pt x="f491" y="f183"/>
                  </a:cubicBezTo>
                  <a:cubicBezTo>
                    <a:pt x="f491" y="f492"/>
                    <a:pt x="f491" y="f492"/>
                    <a:pt x="f491" y="f492"/>
                  </a:cubicBezTo>
                  <a:cubicBezTo>
                    <a:pt x="f491" y="f493"/>
                    <a:pt x="f181" y="f212"/>
                    <a:pt x="f191" y="f494"/>
                  </a:cubicBezTo>
                  <a:cubicBezTo>
                    <a:pt x="f191" y="f212"/>
                    <a:pt x="f495" y="f476"/>
                    <a:pt x="f236" y="f476"/>
                  </a:cubicBezTo>
                  <a:moveTo>
                    <a:pt x="f308" y="f494"/>
                  </a:moveTo>
                  <a:cubicBezTo>
                    <a:pt x="f309" y="f204"/>
                    <a:pt x="f496" y="f493"/>
                    <a:pt x="f496" y="f492"/>
                  </a:cubicBezTo>
                  <a:cubicBezTo>
                    <a:pt x="f496" y="f183"/>
                    <a:pt x="f496" y="f183"/>
                    <a:pt x="f496" y="f183"/>
                  </a:cubicBezTo>
                  <a:cubicBezTo>
                    <a:pt x="f497" y="f459"/>
                    <a:pt x="f498" y="f488"/>
                    <a:pt x="f499" y="f488"/>
                  </a:cubicBezTo>
                  <a:cubicBezTo>
                    <a:pt x="f500" y="f488"/>
                    <a:pt x="f501" y="f459"/>
                    <a:pt x="f502" y="f183"/>
                  </a:cubicBezTo>
                  <a:cubicBezTo>
                    <a:pt x="f503" y="f484"/>
                    <a:pt x="f503" y="f484"/>
                    <a:pt x="f503" y="f484"/>
                  </a:cubicBezTo>
                  <a:cubicBezTo>
                    <a:pt x="f503" y="f484"/>
                    <a:pt x="f504" y="f482"/>
                    <a:pt x="f505" y="f480"/>
                  </a:cubicBezTo>
                  <a:cubicBezTo>
                    <a:pt x="f304" y="f478"/>
                    <a:pt x="f108" y="f8"/>
                    <a:pt x="f108" y="f477"/>
                  </a:cubicBezTo>
                  <a:cubicBezTo>
                    <a:pt x="f108" y="f476"/>
                    <a:pt x="f108" y="f476"/>
                    <a:pt x="f108" y="f476"/>
                  </a:cubicBezTo>
                  <a:cubicBezTo>
                    <a:pt x="f506" y="f476"/>
                    <a:pt x="f308" y="f212"/>
                    <a:pt x="f308" y="f494"/>
                  </a:cubicBezTo>
                  <a:moveTo>
                    <a:pt x="f147" y="f507"/>
                  </a:moveTo>
                  <a:cubicBezTo>
                    <a:pt x="f327" y="f508"/>
                    <a:pt x="f76" y="f509"/>
                    <a:pt x="f79" y="f285"/>
                  </a:cubicBezTo>
                  <a:cubicBezTo>
                    <a:pt x="f78" y="f510"/>
                    <a:pt x="f72" y="f511"/>
                    <a:pt x="f74" y="f512"/>
                  </a:cubicBezTo>
                  <a:cubicBezTo>
                    <a:pt x="f513" y="f317"/>
                    <a:pt x="f513" y="f2"/>
                    <a:pt x="f514" y="f319"/>
                  </a:cubicBezTo>
                  <a:cubicBezTo>
                    <a:pt x="f515" y="f516"/>
                    <a:pt x="f85" y="f507"/>
                    <a:pt x="f85" y="f517"/>
                  </a:cubicBezTo>
                  <a:cubicBezTo>
                    <a:pt x="f111" y="f517"/>
                    <a:pt x="f518" y="f519"/>
                    <a:pt x="f518" y="f520"/>
                  </a:cubicBezTo>
                  <a:cubicBezTo>
                    <a:pt x="f518" y="f521"/>
                    <a:pt x="f522" y="f85"/>
                    <a:pt x="f523" y="f280"/>
                  </a:cubicBezTo>
                  <a:cubicBezTo>
                    <a:pt x="f524" y="f279"/>
                    <a:pt x="f525" y="f63"/>
                    <a:pt x="f525" y="f63"/>
                  </a:cubicBezTo>
                  <a:cubicBezTo>
                    <a:pt x="f98" y="f329"/>
                    <a:pt x="f518" y="f515"/>
                    <a:pt x="f90" y="f515"/>
                  </a:cubicBezTo>
                  <a:cubicBezTo>
                    <a:pt x="f526" y="f515"/>
                    <a:pt x="f89" y="f79"/>
                    <a:pt x="f281" y="f527"/>
                  </a:cubicBezTo>
                  <a:cubicBezTo>
                    <a:pt x="f281" y="f72"/>
                    <a:pt x="f113" y="f70"/>
                    <a:pt x="f116" y="f72"/>
                  </a:cubicBezTo>
                  <a:cubicBezTo>
                    <a:pt x="f119" y="f119"/>
                    <a:pt x="f528" y="f280"/>
                    <a:pt x="f528" y="f117"/>
                  </a:cubicBezTo>
                  <a:cubicBezTo>
                    <a:pt x="f85" y="f281"/>
                    <a:pt x="f528" y="f518"/>
                    <a:pt x="f273" y="f529"/>
                  </a:cubicBezTo>
                  <a:cubicBezTo>
                    <a:pt x="f273" y="f385"/>
                    <a:pt x="f273" y="f385"/>
                    <a:pt x="f273" y="f385"/>
                  </a:cubicBezTo>
                  <a:cubicBezTo>
                    <a:pt x="f332" y="f530"/>
                    <a:pt x="f332" y="f530"/>
                    <a:pt x="f332" y="f530"/>
                  </a:cubicBezTo>
                  <a:cubicBezTo>
                    <a:pt x="f272" y="f530"/>
                    <a:pt x="f288" y="f138"/>
                    <a:pt x="f517" y="f43"/>
                  </a:cubicBezTo>
                  <a:cubicBezTo>
                    <a:pt x="f475" y="f129"/>
                    <a:pt x="f506" y="f45"/>
                    <a:pt x="f293" y="f351"/>
                  </a:cubicBezTo>
                  <a:cubicBezTo>
                    <a:pt x="f531" y="f328"/>
                    <a:pt x="f532" y="f359"/>
                    <a:pt x="f532" y="f359"/>
                  </a:cubicBezTo>
                  <a:cubicBezTo>
                    <a:pt x="f533" y="f368"/>
                    <a:pt x="f534" y="f104"/>
                    <a:pt x="f534" y="f104"/>
                  </a:cubicBezTo>
                  <a:cubicBezTo>
                    <a:pt x="f535" y="f451"/>
                    <a:pt x="f536" y="f447"/>
                    <a:pt x="f537" y="f447"/>
                  </a:cubicBezTo>
                  <a:cubicBezTo>
                    <a:pt x="f538" y="f447"/>
                    <a:pt x="f539" y="f93"/>
                    <a:pt x="f539" y="f331"/>
                  </a:cubicBezTo>
                  <a:cubicBezTo>
                    <a:pt x="f539" y="f46"/>
                    <a:pt x="f540" y="f48"/>
                    <a:pt x="f540" y="f131"/>
                  </a:cubicBezTo>
                  <a:cubicBezTo>
                    <a:pt x="f540" y="f397"/>
                    <a:pt x="f541" y="f542"/>
                    <a:pt x="f543" y="f542"/>
                  </a:cubicBezTo>
                  <a:cubicBezTo>
                    <a:pt x="f544" y="f542"/>
                    <a:pt x="f544" y="f542"/>
                    <a:pt x="f544" y="f542"/>
                  </a:cubicBezTo>
                  <a:cubicBezTo>
                    <a:pt x="f545" y="f542"/>
                    <a:pt x="f546" y="f547"/>
                    <a:pt x="f548" y="f322"/>
                  </a:cubicBezTo>
                  <a:cubicBezTo>
                    <a:pt x="f549" y="f278"/>
                    <a:pt x="f550" y="f321"/>
                    <a:pt x="f551" y="f68"/>
                  </a:cubicBezTo>
                  <a:cubicBezTo>
                    <a:pt x="f549" y="f552"/>
                    <a:pt x="f6" y="f62"/>
                    <a:pt x="f6" y="f148"/>
                  </a:cubicBezTo>
                  <a:cubicBezTo>
                    <a:pt x="f6" y="f134"/>
                    <a:pt x="f553" y="f137"/>
                    <a:pt x="f554" y="f137"/>
                  </a:cubicBezTo>
                  <a:cubicBezTo>
                    <a:pt x="f555" y="f137"/>
                    <a:pt x="f556" y="f557"/>
                    <a:pt x="f558" y="f559"/>
                  </a:cubicBezTo>
                  <a:cubicBezTo>
                    <a:pt x="f560" y="f561"/>
                    <a:pt x="f562" y="f154"/>
                    <a:pt x="f560" y="f557"/>
                  </a:cubicBezTo>
                  <a:cubicBezTo>
                    <a:pt x="f563" y="f396"/>
                    <a:pt x="f564" y="f338"/>
                    <a:pt x="f565" y="f420"/>
                  </a:cubicBezTo>
                  <a:cubicBezTo>
                    <a:pt x="f565" y="f336"/>
                    <a:pt x="f566" y="f420"/>
                    <a:pt x="f566" y="f420"/>
                  </a:cubicBezTo>
                  <a:cubicBezTo>
                    <a:pt x="f567" y="f346"/>
                    <a:pt x="f568" y="f51"/>
                    <a:pt x="f569" y="f51"/>
                  </a:cubicBezTo>
                  <a:cubicBezTo>
                    <a:pt x="f503" y="f51"/>
                    <a:pt x="f503" y="f47"/>
                    <a:pt x="f503" y="f37"/>
                  </a:cubicBezTo>
                  <a:cubicBezTo>
                    <a:pt x="f503" y="f389"/>
                    <a:pt x="f570" y="f571"/>
                    <a:pt x="f570" y="f40"/>
                  </a:cubicBezTo>
                  <a:cubicBezTo>
                    <a:pt x="f570" y="f200"/>
                    <a:pt x="f572" y="f16"/>
                    <a:pt x="f573" y="f343"/>
                  </a:cubicBezTo>
                  <a:cubicBezTo>
                    <a:pt x="f574" y="f418"/>
                    <a:pt x="f575" y="f576"/>
                    <a:pt x="f539" y="f337"/>
                  </a:cubicBezTo>
                  <a:cubicBezTo>
                    <a:pt x="f539" y="f380"/>
                    <a:pt x="f577" y="f380"/>
                    <a:pt x="f578" y="f337"/>
                  </a:cubicBezTo>
                  <a:cubicBezTo>
                    <a:pt x="f579" y="f580"/>
                    <a:pt x="f581" y="f582"/>
                    <a:pt x="f583" y="f584"/>
                  </a:cubicBezTo>
                  <a:cubicBezTo>
                    <a:pt x="f585" y="f584"/>
                    <a:pt x="f585" y="f586"/>
                    <a:pt x="f587" y="f407"/>
                  </a:cubicBezTo>
                  <a:cubicBezTo>
                    <a:pt x="f581" y="f588"/>
                    <a:pt x="f538" y="f167"/>
                    <a:pt x="f589" y="f227"/>
                  </a:cubicBezTo>
                  <a:cubicBezTo>
                    <a:pt x="f590" y="f591"/>
                    <a:pt x="f592" y="f171"/>
                    <a:pt x="f593" y="f594"/>
                  </a:cubicBezTo>
                  <a:cubicBezTo>
                    <a:pt x="f595" y="f594"/>
                    <a:pt x="f596" y="f594"/>
                    <a:pt x="f593" y="f597"/>
                  </a:cubicBezTo>
                  <a:cubicBezTo>
                    <a:pt x="f577" y="f175"/>
                    <a:pt x="f598" y="f591"/>
                    <a:pt x="f598" y="f591"/>
                  </a:cubicBezTo>
                  <a:cubicBezTo>
                    <a:pt x="f599" y="f233"/>
                    <a:pt x="f600" y="f601"/>
                    <a:pt x="f587" y="f602"/>
                  </a:cubicBezTo>
                  <a:cubicBezTo>
                    <a:pt x="f603" y="f604"/>
                    <a:pt x="f603" y="f605"/>
                    <a:pt x="f587" y="f605"/>
                  </a:cubicBezTo>
                  <a:cubicBezTo>
                    <a:pt x="f585" y="f606"/>
                    <a:pt x="f503" y="f177"/>
                    <a:pt x="f536" y="f607"/>
                  </a:cubicBezTo>
                  <a:cubicBezTo>
                    <a:pt x="f540" y="f608"/>
                    <a:pt x="f609" y="f175"/>
                    <a:pt x="f610" y="f611"/>
                  </a:cubicBezTo>
                  <a:cubicBezTo>
                    <a:pt x="f533" y="f468"/>
                    <a:pt x="f612" y="f613"/>
                    <a:pt x="f614" y="f615"/>
                  </a:cubicBezTo>
                  <a:cubicBezTo>
                    <a:pt x="f614" y="f616"/>
                    <a:pt x="f617" y="f615"/>
                    <a:pt x="f618" y="f619"/>
                  </a:cubicBezTo>
                  <a:cubicBezTo>
                    <a:pt x="f620" y="f621"/>
                    <a:pt x="f617" y="f594"/>
                    <a:pt x="f622" y="f235"/>
                  </a:cubicBezTo>
                  <a:cubicBezTo>
                    <a:pt x="f3" y="f623"/>
                    <a:pt x="f624" y="f229"/>
                    <a:pt x="f625" y="f597"/>
                  </a:cubicBezTo>
                  <a:cubicBezTo>
                    <a:pt x="f626" y="f627"/>
                    <a:pt x="f620" y="f591"/>
                    <a:pt x="f620" y="f171"/>
                  </a:cubicBezTo>
                  <a:cubicBezTo>
                    <a:pt x="f628" y="f629"/>
                    <a:pt x="f612" y="f225"/>
                    <a:pt x="f630" y="f228"/>
                  </a:cubicBezTo>
                  <a:cubicBezTo>
                    <a:pt x="f631" y="f632"/>
                    <a:pt x="f633" y="f221"/>
                    <a:pt x="f614" y="f262"/>
                  </a:cubicBezTo>
                  <a:cubicBezTo>
                    <a:pt x="f614" y="f262"/>
                    <a:pt x="f617" y="f221"/>
                    <a:pt x="f614" y="f167"/>
                  </a:cubicBezTo>
                  <a:cubicBezTo>
                    <a:pt x="f630" y="f266"/>
                    <a:pt x="f610" y="f223"/>
                    <a:pt x="f634" y="f262"/>
                  </a:cubicBezTo>
                  <a:cubicBezTo>
                    <a:pt x="f635" y="f636"/>
                    <a:pt x="f637" y="f225"/>
                    <a:pt x="f638" y="f225"/>
                  </a:cubicBezTo>
                  <a:cubicBezTo>
                    <a:pt x="f639" y="f415"/>
                    <a:pt x="f505" y="f251"/>
                    <a:pt x="f640" y="f443"/>
                  </a:cubicBezTo>
                  <a:cubicBezTo>
                    <a:pt x="f641" y="f436"/>
                    <a:pt x="f642" y="f422"/>
                    <a:pt x="f642" y="f443"/>
                  </a:cubicBezTo>
                  <a:cubicBezTo>
                    <a:pt x="f643" y="f417"/>
                    <a:pt x="f644" y="f415"/>
                    <a:pt x="f645" y="f340"/>
                  </a:cubicBezTo>
                  <a:cubicBezTo>
                    <a:pt x="f645" y="f337"/>
                    <a:pt x="f645" y="f196"/>
                    <a:pt x="f646" y="f337"/>
                  </a:cubicBezTo>
                  <a:cubicBezTo>
                    <a:pt x="f647" y="f415"/>
                    <a:pt x="f612" y="f206"/>
                    <a:pt x="f644" y="f61"/>
                  </a:cubicBezTo>
                  <a:cubicBezTo>
                    <a:pt x="f306" y="f155"/>
                    <a:pt x="f520" y="f46"/>
                    <a:pt x="f103" y="f648"/>
                  </a:cubicBezTo>
                  <a:cubicBezTo>
                    <a:pt x="f105" y="f84"/>
                    <a:pt x="f159" y="f42"/>
                    <a:pt x="f649" y="f42"/>
                  </a:cubicBezTo>
                  <a:cubicBezTo>
                    <a:pt x="f290" y="f86"/>
                    <a:pt x="f270" y="f88"/>
                    <a:pt x="f649" y="f650"/>
                  </a:cubicBezTo>
                  <a:cubicBezTo>
                    <a:pt x="f103" y="f363"/>
                    <a:pt x="f90" y="f456"/>
                    <a:pt x="f526" y="f651"/>
                  </a:cubicBezTo>
                  <a:cubicBezTo>
                    <a:pt x="f119" y="f66"/>
                    <a:pt x="f281" y="f356"/>
                    <a:pt x="f92" y="f453"/>
                  </a:cubicBezTo>
                  <a:cubicBezTo>
                    <a:pt x="f90" y="f95"/>
                    <a:pt x="f90" y="f452"/>
                    <a:pt x="f92" y="f452"/>
                  </a:cubicBezTo>
                  <a:cubicBezTo>
                    <a:pt x="f280" y="f93"/>
                    <a:pt x="f279" y="f360"/>
                    <a:pt x="f82" y="f57"/>
                  </a:cubicBezTo>
                  <a:cubicBezTo>
                    <a:pt x="f273" y="f455"/>
                    <a:pt x="f273" y="f455"/>
                    <a:pt x="f273" y="f455"/>
                  </a:cubicBezTo>
                  <a:cubicBezTo>
                    <a:pt x="f273" y="f109"/>
                    <a:pt x="f273" y="f109"/>
                    <a:pt x="f273" y="f109"/>
                  </a:cubicBezTo>
                  <a:cubicBezTo>
                    <a:pt x="f273" y="f460"/>
                    <a:pt x="f140" y="f652"/>
                    <a:pt x="f71" y="f653"/>
                  </a:cubicBezTo>
                  <a:cubicBezTo>
                    <a:pt x="f435" y="f407"/>
                    <a:pt x="f243" y="f460"/>
                    <a:pt x="f243" y="f109"/>
                  </a:cubicBezTo>
                  <a:cubicBezTo>
                    <a:pt x="f243" y="f455"/>
                    <a:pt x="f243" y="f455"/>
                    <a:pt x="f243" y="f455"/>
                  </a:cubicBezTo>
                  <a:cubicBezTo>
                    <a:pt x="f245" y="f57"/>
                    <a:pt x="f245" y="f57"/>
                    <a:pt x="f245" y="f57"/>
                  </a:cubicBezTo>
                  <a:cubicBezTo>
                    <a:pt x="f249" y="f360"/>
                    <a:pt x="f654" y="f93"/>
                    <a:pt x="f655" y="f452"/>
                  </a:cubicBezTo>
                  <a:cubicBezTo>
                    <a:pt x="f656" y="f452"/>
                    <a:pt x="f656" y="f95"/>
                    <a:pt x="f655" y="f453"/>
                  </a:cubicBezTo>
                  <a:cubicBezTo>
                    <a:pt x="f247" y="f356"/>
                    <a:pt x="f259" y="f66"/>
                    <a:pt x="f657" y="f651"/>
                  </a:cubicBezTo>
                  <a:cubicBezTo>
                    <a:pt x="f656" y="f456"/>
                    <a:pt x="f167" y="f363"/>
                    <a:pt x="f658" y="f650"/>
                  </a:cubicBezTo>
                  <a:cubicBezTo>
                    <a:pt x="f225" y="f88"/>
                    <a:pt x="f219" y="f86"/>
                    <a:pt x="f658" y="f42"/>
                  </a:cubicBezTo>
                  <a:cubicBezTo>
                    <a:pt x="f659" y="f42"/>
                    <a:pt x="f168" y="f84"/>
                    <a:pt x="f167" y="f648"/>
                  </a:cubicBezTo>
                  <a:cubicBezTo>
                    <a:pt x="f229" y="f571"/>
                    <a:pt x="f195" y="f155"/>
                    <a:pt x="f660" y="f61"/>
                  </a:cubicBezTo>
                  <a:cubicBezTo>
                    <a:pt x="f661" y="f206"/>
                    <a:pt x="f482" y="f415"/>
                    <a:pt x="f662" y="f337"/>
                  </a:cubicBezTo>
                  <a:cubicBezTo>
                    <a:pt x="f663" y="f196"/>
                    <a:pt x="f663" y="f337"/>
                    <a:pt x="f663" y="f340"/>
                  </a:cubicBezTo>
                  <a:cubicBezTo>
                    <a:pt x="f660" y="f415"/>
                    <a:pt x="f664" y="f417"/>
                    <a:pt x="f665" y="f443"/>
                  </a:cubicBezTo>
                  <a:cubicBezTo>
                    <a:pt x="f665" y="f422"/>
                    <a:pt x="f666" y="f436"/>
                    <a:pt x="f667" y="f443"/>
                  </a:cubicBezTo>
                  <a:cubicBezTo>
                    <a:pt x="f479" y="f251"/>
                    <a:pt x="f668" y="f415"/>
                    <a:pt x="f669" y="f225"/>
                  </a:cubicBezTo>
                  <a:cubicBezTo>
                    <a:pt x="f670" y="f225"/>
                    <a:pt x="f671" y="f636"/>
                    <a:pt x="f487" y="f262"/>
                  </a:cubicBezTo>
                  <a:cubicBezTo>
                    <a:pt x="f672" y="f168"/>
                    <a:pt x="f673" y="f266"/>
                    <a:pt x="f674" y="f167"/>
                  </a:cubicBezTo>
                  <a:cubicBezTo>
                    <a:pt x="f675" y="f221"/>
                    <a:pt x="f674" y="f262"/>
                    <a:pt x="f674" y="f262"/>
                  </a:cubicBezTo>
                  <a:cubicBezTo>
                    <a:pt x="f676" y="f221"/>
                    <a:pt x="f673" y="f632"/>
                    <a:pt x="f677" y="f228"/>
                  </a:cubicBezTo>
                  <a:cubicBezTo>
                    <a:pt x="f661" y="f225"/>
                    <a:pt x="f678" y="f629"/>
                    <a:pt x="f679" y="f171"/>
                  </a:cubicBezTo>
                  <a:cubicBezTo>
                    <a:pt x="f679" y="f627"/>
                    <a:pt x="f680" y="f627"/>
                    <a:pt x="f681" y="f597"/>
                  </a:cubicBezTo>
                  <a:cubicBezTo>
                    <a:pt x="f682" y="f229"/>
                    <a:pt x="f683" y="f623"/>
                    <a:pt x="f684" y="f235"/>
                  </a:cubicBezTo>
                  <a:cubicBezTo>
                    <a:pt x="f674" y="f594"/>
                    <a:pt x="f679" y="f621"/>
                    <a:pt x="f675" y="f619"/>
                  </a:cubicBezTo>
                  <a:cubicBezTo>
                    <a:pt x="f685" y="f615"/>
                    <a:pt x="f674" y="f616"/>
                    <a:pt x="f674" y="f615"/>
                  </a:cubicBezTo>
                  <a:cubicBezTo>
                    <a:pt x="f661" y="f613"/>
                    <a:pt x="f686" y="f687"/>
                    <a:pt x="f672" y="f611"/>
                  </a:cubicBezTo>
                  <a:cubicBezTo>
                    <a:pt x="f688" y="f175"/>
                    <a:pt x="f689" y="f608"/>
                    <a:pt x="f690" y="f607"/>
                  </a:cubicBezTo>
                  <a:cubicBezTo>
                    <a:pt x="f483" y="f177"/>
                    <a:pt x="f691" y="f606"/>
                    <a:pt x="f692" y="f605"/>
                  </a:cubicBezTo>
                  <a:cubicBezTo>
                    <a:pt x="f693" y="f605"/>
                    <a:pt x="f693" y="f604"/>
                    <a:pt x="f692" y="f602"/>
                  </a:cubicBezTo>
                  <a:cubicBezTo>
                    <a:pt x="f694" y="f601"/>
                    <a:pt x="f695" y="f233"/>
                    <a:pt x="f696" y="f591"/>
                  </a:cubicBezTo>
                  <a:cubicBezTo>
                    <a:pt x="f696" y="f591"/>
                    <a:pt x="f697" y="f175"/>
                    <a:pt x="f698" y="f597"/>
                  </a:cubicBezTo>
                  <a:cubicBezTo>
                    <a:pt x="f699" y="f171"/>
                    <a:pt x="f700" y="f594"/>
                    <a:pt x="f698" y="f594"/>
                  </a:cubicBezTo>
                  <a:cubicBezTo>
                    <a:pt x="f701" y="f171"/>
                    <a:pt x="f702" y="f591"/>
                    <a:pt x="f703" y="f227"/>
                  </a:cubicBezTo>
                  <a:cubicBezTo>
                    <a:pt x="f704" y="f167"/>
                    <a:pt x="f705" y="f588"/>
                    <a:pt x="f692" y="f407"/>
                  </a:cubicBezTo>
                  <a:cubicBezTo>
                    <a:pt x="f691" y="f586"/>
                    <a:pt x="f691" y="f584"/>
                    <a:pt x="f706" y="f584"/>
                  </a:cubicBezTo>
                  <a:cubicBezTo>
                    <a:pt x="f705" y="f582"/>
                    <a:pt x="f707" y="f580"/>
                    <a:pt x="f708" y="f337"/>
                  </a:cubicBezTo>
                  <a:cubicBezTo>
                    <a:pt x="f697" y="f380"/>
                    <a:pt x="f709" y="f380"/>
                    <a:pt x="f709" y="f337"/>
                  </a:cubicBezTo>
                  <a:cubicBezTo>
                    <a:pt x="f710" y="f576"/>
                    <a:pt x="f711" y="f418"/>
                    <a:pt x="f712" y="f343"/>
                  </a:cubicBezTo>
                  <a:cubicBezTo>
                    <a:pt x="f713" y="f16"/>
                    <a:pt x="f714" y="f200"/>
                    <a:pt x="f714" y="f40"/>
                  </a:cubicBezTo>
                  <a:cubicBezTo>
                    <a:pt x="f714" y="f46"/>
                    <a:pt x="f483" y="f389"/>
                    <a:pt x="f483" y="f37"/>
                  </a:cubicBezTo>
                  <a:cubicBezTo>
                    <a:pt x="f483" y="f47"/>
                    <a:pt x="f483" y="f51"/>
                    <a:pt x="f715" y="f51"/>
                  </a:cubicBezTo>
                  <a:cubicBezTo>
                    <a:pt x="f716" y="f51"/>
                    <a:pt x="f717" y="f346"/>
                    <a:pt x="f718" y="f420"/>
                  </a:cubicBezTo>
                  <a:cubicBezTo>
                    <a:pt x="f719" y="f420"/>
                    <a:pt x="f720" y="f336"/>
                    <a:pt x="f720" y="f420"/>
                  </a:cubicBezTo>
                  <a:cubicBezTo>
                    <a:pt x="f721" y="f338"/>
                    <a:pt x="f722" y="f396"/>
                    <a:pt x="f723" y="f557"/>
                  </a:cubicBezTo>
                  <a:cubicBezTo>
                    <a:pt x="f717" y="f154"/>
                    <a:pt x="f723" y="f561"/>
                    <a:pt x="f724" y="f559"/>
                  </a:cubicBezTo>
                  <a:cubicBezTo>
                    <a:pt x="f719" y="f557"/>
                    <a:pt x="f725" y="f137"/>
                    <a:pt x="f726" y="f137"/>
                  </a:cubicBezTo>
                  <a:cubicBezTo>
                    <a:pt x="f727" y="f137"/>
                    <a:pt x="f7" y="f134"/>
                    <a:pt x="f7" y="f148"/>
                  </a:cubicBezTo>
                  <a:cubicBezTo>
                    <a:pt x="f7" y="f62"/>
                    <a:pt x="f728" y="f552"/>
                    <a:pt x="f729" y="f68"/>
                  </a:cubicBezTo>
                  <a:cubicBezTo>
                    <a:pt x="f730" y="f321"/>
                    <a:pt x="f731" y="f278"/>
                    <a:pt x="f728" y="f322"/>
                  </a:cubicBezTo>
                  <a:cubicBezTo>
                    <a:pt x="f732" y="f547"/>
                    <a:pt x="f733" y="f542"/>
                    <a:pt x="f734" y="f542"/>
                  </a:cubicBezTo>
                  <a:cubicBezTo>
                    <a:pt x="f735" y="f542"/>
                    <a:pt x="f735" y="f542"/>
                    <a:pt x="f735" y="f542"/>
                  </a:cubicBezTo>
                  <a:cubicBezTo>
                    <a:pt x="f736" y="f542"/>
                    <a:pt x="f689" y="f397"/>
                    <a:pt x="f689" y="f131"/>
                  </a:cubicBezTo>
                  <a:cubicBezTo>
                    <a:pt x="f689" y="f48"/>
                    <a:pt x="f709" y="f46"/>
                    <a:pt x="f709" y="f331"/>
                  </a:cubicBezTo>
                  <a:cubicBezTo>
                    <a:pt x="f709" y="f737"/>
                    <a:pt x="f704" y="f447"/>
                    <a:pt x="f738" y="f447"/>
                  </a:cubicBezTo>
                  <a:cubicBezTo>
                    <a:pt x="f690" y="f447"/>
                    <a:pt x="f739" y="f451"/>
                    <a:pt x="f740" y="f104"/>
                  </a:cubicBezTo>
                  <a:cubicBezTo>
                    <a:pt x="f740" y="f104"/>
                    <a:pt x="f741" y="f368"/>
                    <a:pt x="f742" y="f359"/>
                  </a:cubicBezTo>
                  <a:cubicBezTo>
                    <a:pt x="f742" y="f359"/>
                    <a:pt x="f743" y="f328"/>
                    <a:pt x="f744" y="f351"/>
                  </a:cubicBezTo>
                  <a:cubicBezTo>
                    <a:pt x="f495" y="f45"/>
                    <a:pt x="f745" y="f129"/>
                    <a:pt x="f746" y="f43"/>
                  </a:cubicBezTo>
                  <a:cubicBezTo>
                    <a:pt x="f221" y="f138"/>
                    <a:pt x="f264" y="f530"/>
                    <a:pt x="f747" y="f530"/>
                  </a:cubicBezTo>
                  <a:cubicBezTo>
                    <a:pt x="f243" y="f385"/>
                    <a:pt x="f243" y="f385"/>
                    <a:pt x="f243" y="f385"/>
                  </a:cubicBezTo>
                  <a:cubicBezTo>
                    <a:pt x="f243" y="f529"/>
                    <a:pt x="f243" y="f529"/>
                    <a:pt x="f243" y="f529"/>
                  </a:cubicBezTo>
                  <a:cubicBezTo>
                    <a:pt x="f748" y="f518"/>
                    <a:pt x="f261" y="f281"/>
                    <a:pt x="f748" y="f117"/>
                  </a:cubicBezTo>
                  <a:cubicBezTo>
                    <a:pt x="f654" y="f280"/>
                    <a:pt x="f259" y="f119"/>
                    <a:pt x="f173" y="f72"/>
                  </a:cubicBezTo>
                  <a:cubicBezTo>
                    <a:pt x="f240" y="f70"/>
                    <a:pt x="f265" y="f72"/>
                    <a:pt x="f265" y="f527"/>
                  </a:cubicBezTo>
                  <a:cubicBezTo>
                    <a:pt x="f247" y="f79"/>
                    <a:pt x="f657" y="f515"/>
                    <a:pt x="f656" y="f515"/>
                  </a:cubicBezTo>
                  <a:cubicBezTo>
                    <a:pt x="f267" y="f515"/>
                    <a:pt x="f749" y="f329"/>
                    <a:pt x="f594" y="f63"/>
                  </a:cubicBezTo>
                  <a:cubicBezTo>
                    <a:pt x="f594" y="f63"/>
                    <a:pt x="f750" y="f279"/>
                    <a:pt x="f615" y="f280"/>
                  </a:cubicBezTo>
                  <a:cubicBezTo>
                    <a:pt x="f601" y="f85"/>
                    <a:pt x="f653" y="f521"/>
                    <a:pt x="f653" y="f520"/>
                  </a:cubicBezTo>
                  <a:cubicBezTo>
                    <a:pt x="f653" y="f519"/>
                    <a:pt x="f247" y="f517"/>
                    <a:pt x="f261" y="f517"/>
                  </a:cubicBezTo>
                  <a:cubicBezTo>
                    <a:pt x="f748" y="f507"/>
                    <a:pt x="f253" y="f516"/>
                    <a:pt x="f248" y="f319"/>
                  </a:cubicBezTo>
                  <a:cubicBezTo>
                    <a:pt x="f237" y="f2"/>
                    <a:pt x="f237" y="f317"/>
                    <a:pt x="f248" y="f512"/>
                  </a:cubicBezTo>
                  <a:cubicBezTo>
                    <a:pt x="f751" y="f752"/>
                    <a:pt x="f753" y="f510"/>
                    <a:pt x="f753" y="f285"/>
                  </a:cubicBezTo>
                  <a:cubicBezTo>
                    <a:pt x="f754" y="f755"/>
                    <a:pt x="f114" y="f318"/>
                    <a:pt x="f71" y="f318"/>
                  </a:cubicBezTo>
                  <a:cubicBezTo>
                    <a:pt x="f328" y="f318"/>
                    <a:pt x="f39" y="f2"/>
                    <a:pt x="f146" y="f756"/>
                  </a:cubicBezTo>
                  <a:cubicBezTo>
                    <a:pt x="f146" y="f272"/>
                    <a:pt x="f146" y="f272"/>
                    <a:pt x="f146" y="f272"/>
                  </a:cubicBezTo>
                  <a:cubicBezTo>
                    <a:pt x="f147" y="f272"/>
                    <a:pt x="f147" y="f272"/>
                    <a:pt x="f147" y="f272"/>
                  </a:cubicBezTo>
                  <a:cubicBezTo>
                    <a:pt x="f147" y="f507"/>
                    <a:pt x="f147" y="f507"/>
                    <a:pt x="f147" y="f507"/>
                  </a:cubicBezTo>
                  <a:moveTo>
                    <a:pt x="f71" y="f757"/>
                  </a:moveTo>
                  <a:cubicBezTo>
                    <a:pt x="f343" y="f757"/>
                    <a:pt x="f443" y="f758"/>
                    <a:pt x="f443" y="f758"/>
                  </a:cubicBezTo>
                  <a:cubicBezTo>
                    <a:pt x="f443" y="f759"/>
                    <a:pt x="f443" y="f645"/>
                    <a:pt x="f760" y="f761"/>
                  </a:cubicBezTo>
                  <a:cubicBezTo>
                    <a:pt x="f404" y="f302"/>
                    <a:pt x="f753" y="f762"/>
                    <a:pt x="f753" y="f763"/>
                  </a:cubicBezTo>
                  <a:cubicBezTo>
                    <a:pt x="f753" y="f500"/>
                    <a:pt x="f764" y="f534"/>
                    <a:pt x="f282" y="f534"/>
                  </a:cubicBezTo>
                  <a:cubicBezTo>
                    <a:pt x="f460" y="f534"/>
                    <a:pt x="f760" y="f765"/>
                    <a:pt x="f418" y="f765"/>
                  </a:cubicBezTo>
                  <a:cubicBezTo>
                    <a:pt x="f194" y="f765"/>
                    <a:pt x="f433" y="f766"/>
                    <a:pt x="f433" y="f765"/>
                  </a:cubicBezTo>
                  <a:cubicBezTo>
                    <a:pt x="f433" y="f767"/>
                    <a:pt x="f418" y="f768"/>
                    <a:pt x="f416" y="f768"/>
                  </a:cubicBezTo>
                  <a:cubicBezTo>
                    <a:pt x="f769" y="f768"/>
                    <a:pt x="f769" y="f633"/>
                    <a:pt x="f652" y="f633"/>
                  </a:cubicBezTo>
                  <a:cubicBezTo>
                    <a:pt x="f408" y="f633"/>
                    <a:pt x="f410" y="f770"/>
                    <a:pt x="f410" y="f622"/>
                  </a:cubicBezTo>
                  <a:cubicBezTo>
                    <a:pt x="f410" y="f771"/>
                    <a:pt x="f772" y="f505"/>
                    <a:pt x="f241" y="f643"/>
                  </a:cubicBezTo>
                  <a:cubicBezTo>
                    <a:pt x="f431" y="f641"/>
                    <a:pt x="f773" y="f774"/>
                    <a:pt x="f422" y="f774"/>
                  </a:cubicBezTo>
                  <a:cubicBezTo>
                    <a:pt x="f340" y="f774"/>
                    <a:pt x="f421" y="f775"/>
                    <a:pt x="f421" y="f300"/>
                  </a:cubicBezTo>
                  <a:cubicBezTo>
                    <a:pt x="f421" y="f776"/>
                    <a:pt x="f421" y="f297"/>
                    <a:pt x="f439" y="f777"/>
                  </a:cubicBezTo>
                  <a:cubicBezTo>
                    <a:pt x="f335" y="f778"/>
                    <a:pt x="f435" y="f779"/>
                    <a:pt x="f378" y="f779"/>
                  </a:cubicBezTo>
                  <a:cubicBezTo>
                    <a:pt x="f374" y="f779"/>
                    <a:pt x="f441" y="f780"/>
                    <a:pt x="f441" y="f781"/>
                  </a:cubicBezTo>
                  <a:cubicBezTo>
                    <a:pt x="f441" y="f782"/>
                    <a:pt x="f422" y="f783"/>
                    <a:pt x="f422" y="f573"/>
                  </a:cubicBezTo>
                  <a:cubicBezTo>
                    <a:pt x="f422" y="f784"/>
                    <a:pt x="f380" y="f785"/>
                    <a:pt x="f446" y="f785"/>
                  </a:cubicBezTo>
                  <a:cubicBezTo>
                    <a:pt x="f786" y="f785"/>
                    <a:pt x="f206" y="f787"/>
                    <a:pt x="f354" y="f787"/>
                  </a:cubicBezTo>
                  <a:cubicBezTo>
                    <a:pt x="f788" y="f787"/>
                    <a:pt x="f352" y="f787"/>
                    <a:pt x="f352" y="f789"/>
                  </a:cubicBezTo>
                  <a:cubicBezTo>
                    <a:pt x="f352" y="f790"/>
                    <a:pt x="f426" y="f534"/>
                    <a:pt x="f449" y="f534"/>
                  </a:cubicBezTo>
                  <a:cubicBezTo>
                    <a:pt x="f107" y="f534"/>
                    <a:pt x="f110" y="f638"/>
                    <a:pt x="f441" y="f638"/>
                  </a:cubicBezTo>
                  <a:cubicBezTo>
                    <a:pt x="f430" y="f638"/>
                    <a:pt x="f423" y="f791"/>
                    <a:pt x="f423" y="f573"/>
                  </a:cubicBezTo>
                  <a:cubicBezTo>
                    <a:pt x="f423" y="f792"/>
                    <a:pt x="f17" y="f793"/>
                    <a:pt x="f200" y="f771"/>
                  </a:cubicBezTo>
                  <a:cubicBezTo>
                    <a:pt x="f222" y="f624"/>
                    <a:pt x="f110" y="f618"/>
                    <a:pt x="f107" y="f618"/>
                  </a:cubicBezTo>
                  <a:cubicBezTo>
                    <a:pt x="f32" y="f618"/>
                    <a:pt x="f451" y="f794"/>
                    <a:pt x="f451" y="f795"/>
                  </a:cubicBezTo>
                  <a:cubicBezTo>
                    <a:pt x="f451" y="f796"/>
                    <a:pt x="f447" y="f640"/>
                    <a:pt x="f429" y="f643"/>
                  </a:cubicBezTo>
                  <a:cubicBezTo>
                    <a:pt x="f428" y="f797"/>
                    <a:pt x="f399" y="f531"/>
                    <a:pt x="f100" y="f531"/>
                  </a:cubicBezTo>
                  <a:cubicBezTo>
                    <a:pt x="f55" y="f531"/>
                    <a:pt x="f333" y="f798"/>
                    <a:pt x="f333" y="f799"/>
                  </a:cubicBezTo>
                  <a:cubicBezTo>
                    <a:pt x="f333" y="f800"/>
                    <a:pt x="f448" y="f782"/>
                    <a:pt x="f448" y="f801"/>
                  </a:cubicBezTo>
                  <a:cubicBezTo>
                    <a:pt x="f448" y="f802"/>
                    <a:pt x="f424" y="f803"/>
                    <a:pt x="f365" y="f803"/>
                  </a:cubicBezTo>
                  <a:cubicBezTo>
                    <a:pt x="f456" y="f803"/>
                    <a:pt x="f42" y="f804"/>
                    <a:pt x="f71" y="f804"/>
                  </a:cubicBezTo>
                  <a:cubicBezTo>
                    <a:pt x="f651" y="f804"/>
                    <a:pt x="f64" y="f803"/>
                    <a:pt x="f398" y="f803"/>
                  </a:cubicBezTo>
                  <a:cubicBezTo>
                    <a:pt x="f323" y="f803"/>
                    <a:pt x="f373" y="f802"/>
                    <a:pt x="f373" y="f801"/>
                  </a:cubicBezTo>
                  <a:cubicBezTo>
                    <a:pt x="f373" y="f782"/>
                    <a:pt x="f362" y="f800"/>
                    <a:pt x="f362" y="f799"/>
                  </a:cubicBezTo>
                  <a:cubicBezTo>
                    <a:pt x="f362" y="f798"/>
                    <a:pt x="f805" y="f531"/>
                    <a:pt x="f375" y="f531"/>
                  </a:cubicBezTo>
                  <a:cubicBezTo>
                    <a:pt x="f158" y="f531"/>
                    <a:pt x="f388" y="f797"/>
                    <a:pt x="f376" y="f643"/>
                  </a:cubicBezTo>
                  <a:cubicBezTo>
                    <a:pt x="f400" y="f640"/>
                    <a:pt x="f328" y="f796"/>
                    <a:pt x="f328" y="f795"/>
                  </a:cubicBezTo>
                  <a:cubicBezTo>
                    <a:pt x="f328" y="f794"/>
                    <a:pt x="f376" y="f618"/>
                    <a:pt x="f349" y="f618"/>
                  </a:cubicBezTo>
                  <a:cubicBezTo>
                    <a:pt x="f806" y="f618"/>
                    <a:pt x="f390" y="f624"/>
                    <a:pt x="f348" y="f771"/>
                  </a:cubicBezTo>
                  <a:cubicBezTo>
                    <a:pt x="f420" y="f793"/>
                    <a:pt x="f37" y="f792"/>
                    <a:pt x="f37" y="f573"/>
                  </a:cubicBezTo>
                  <a:cubicBezTo>
                    <a:pt x="f37" y="f791"/>
                    <a:pt x="f336" y="f638"/>
                    <a:pt x="f395" y="f638"/>
                  </a:cubicBezTo>
                  <a:cubicBezTo>
                    <a:pt x="f359" y="f638"/>
                    <a:pt x="f349" y="f534"/>
                    <a:pt x="f387" y="f534"/>
                  </a:cubicBezTo>
                  <a:cubicBezTo>
                    <a:pt x="f530" y="f534"/>
                    <a:pt x="f375" y="f790"/>
                    <a:pt x="f375" y="f789"/>
                  </a:cubicBezTo>
                  <a:cubicBezTo>
                    <a:pt x="f375" y="f787"/>
                    <a:pt x="f325" y="f787"/>
                    <a:pt x="f369" y="f787"/>
                  </a:cubicBezTo>
                  <a:cubicBezTo>
                    <a:pt x="f138" y="f787"/>
                    <a:pt x="f389" y="f785"/>
                    <a:pt x="f357" y="f785"/>
                  </a:cubicBezTo>
                  <a:cubicBezTo>
                    <a:pt x="f396" y="f785"/>
                    <a:pt x="f561" y="f784"/>
                    <a:pt x="f561" y="f573"/>
                  </a:cubicBezTo>
                  <a:cubicBezTo>
                    <a:pt x="f561" y="f783"/>
                    <a:pt x="f395" y="f782"/>
                    <a:pt x="f395" y="f781"/>
                  </a:cubicBezTo>
                  <a:cubicBezTo>
                    <a:pt x="f395" y="f780"/>
                    <a:pt x="f338" y="f779"/>
                    <a:pt x="f49" y="f779"/>
                  </a:cubicBezTo>
                  <a:cubicBezTo>
                    <a:pt x="f140" y="f779"/>
                    <a:pt x="f346" y="f778"/>
                    <a:pt x="f27" y="f777"/>
                  </a:cubicBezTo>
                  <a:cubicBezTo>
                    <a:pt x="f28" y="f297"/>
                    <a:pt x="f29" y="f776"/>
                    <a:pt x="f29" y="f300"/>
                  </a:cubicBezTo>
                  <a:cubicBezTo>
                    <a:pt x="f29" y="f775"/>
                    <a:pt x="f126" y="f774"/>
                    <a:pt x="f561" y="f774"/>
                  </a:cubicBezTo>
                  <a:cubicBezTo>
                    <a:pt x="f134" y="f774"/>
                    <a:pt x="f458" y="f641"/>
                    <a:pt x="f22" y="f643"/>
                  </a:cubicBezTo>
                  <a:cubicBezTo>
                    <a:pt x="f807" y="f505"/>
                    <a:pt x="f808" y="f771"/>
                    <a:pt x="f808" y="f622"/>
                  </a:cubicBezTo>
                  <a:cubicBezTo>
                    <a:pt x="f808" y="f770"/>
                    <a:pt x="f151" y="f633"/>
                    <a:pt x="f10" y="f633"/>
                  </a:cubicBezTo>
                  <a:cubicBezTo>
                    <a:pt x="f11" y="f633"/>
                    <a:pt x="f11" y="f768"/>
                    <a:pt x="f13" y="f768"/>
                  </a:cubicBezTo>
                  <a:cubicBezTo>
                    <a:pt x="f53" y="f768"/>
                    <a:pt x="f20" y="f767"/>
                    <a:pt x="f20" y="f765"/>
                  </a:cubicBezTo>
                  <a:cubicBezTo>
                    <a:pt x="f20" y="f766"/>
                    <a:pt x="f144" y="f765"/>
                    <a:pt x="f53" y="f765"/>
                  </a:cubicBezTo>
                  <a:cubicBezTo>
                    <a:pt x="f384" y="f765"/>
                    <a:pt x="f127" y="f534"/>
                    <a:pt x="f382" y="f534"/>
                  </a:cubicBezTo>
                  <a:cubicBezTo>
                    <a:pt x="f324" y="f534"/>
                    <a:pt x="f78" y="f500"/>
                    <a:pt x="f78" y="f763"/>
                  </a:cubicBezTo>
                  <a:cubicBezTo>
                    <a:pt x="f78" y="f762"/>
                    <a:pt x="f128" y="f302"/>
                    <a:pt x="f384" y="f761"/>
                  </a:cubicBezTo>
                  <a:cubicBezTo>
                    <a:pt x="f561" y="f645"/>
                    <a:pt x="f51" y="f759"/>
                    <a:pt x="f561" y="f758"/>
                  </a:cubicBezTo>
                  <a:cubicBezTo>
                    <a:pt x="f561" y="f758"/>
                    <a:pt x="f358" y="f757"/>
                    <a:pt x="f71" y="f757"/>
                  </a:cubicBezTo>
                  <a:close/>
                  <a:moveTo>
                    <a:pt x="f71" y="f638"/>
                  </a:moveTo>
                  <a:cubicBezTo>
                    <a:pt x="f457" y="f638"/>
                    <a:pt x="f80" y="f790"/>
                    <a:pt x="f80" y="f635"/>
                  </a:cubicBezTo>
                  <a:cubicBezTo>
                    <a:pt x="f80" y="f792"/>
                    <a:pt x="f457" y="f633"/>
                    <a:pt x="f71" y="f633"/>
                  </a:cubicBezTo>
                  <a:cubicBezTo>
                    <a:pt x="f366" y="f633"/>
                    <a:pt x="f331" y="f792"/>
                    <a:pt x="f331" y="f635"/>
                  </a:cubicBezTo>
                  <a:cubicBezTo>
                    <a:pt x="f331" y="f790"/>
                    <a:pt x="f366" y="f638"/>
                    <a:pt x="f71" y="f638"/>
                  </a:cubicBezTo>
                  <a:moveTo>
                    <a:pt x="f364" y="f809"/>
                  </a:moveTo>
                  <a:cubicBezTo>
                    <a:pt x="f364" y="f810"/>
                    <a:pt x="f362" y="f811"/>
                    <a:pt x="f60" y="f812"/>
                  </a:cubicBezTo>
                  <a:cubicBezTo>
                    <a:pt x="f61" y="f813"/>
                    <a:pt x="f54" y="f814"/>
                    <a:pt x="f64" y="f815"/>
                  </a:cubicBezTo>
                  <a:cubicBezTo>
                    <a:pt x="f60" y="f544"/>
                    <a:pt x="f648" y="f816"/>
                    <a:pt x="f44" y="f554"/>
                  </a:cubicBezTo>
                  <a:cubicBezTo>
                    <a:pt x="f77" y="f817"/>
                    <a:pt x="f818" y="f819"/>
                    <a:pt x="f371" y="f819"/>
                  </a:cubicBezTo>
                  <a:cubicBezTo>
                    <a:pt x="f375" y="f819"/>
                    <a:pt x="f530" y="f544"/>
                    <a:pt x="f530" y="f820"/>
                  </a:cubicBezTo>
                  <a:cubicBezTo>
                    <a:pt x="f530" y="f821"/>
                    <a:pt x="f375" y="f822"/>
                    <a:pt x="f371" y="f822"/>
                  </a:cubicBezTo>
                  <a:cubicBezTo>
                    <a:pt x="f818" y="f822"/>
                    <a:pt x="f77" y="f564"/>
                    <a:pt x="f44" y="f823"/>
                  </a:cubicBezTo>
                  <a:cubicBezTo>
                    <a:pt x="f648" y="f555"/>
                    <a:pt x="f60" y="f555"/>
                    <a:pt x="f64" y="f824"/>
                  </a:cubicBezTo>
                  <a:cubicBezTo>
                    <a:pt x="f54" y="f823"/>
                    <a:pt x="f60" y="f825"/>
                    <a:pt x="f362" y="f568"/>
                  </a:cubicBezTo>
                  <a:cubicBezTo>
                    <a:pt x="f323" y="f826"/>
                    <a:pt x="f571" y="f539"/>
                    <a:pt x="f571" y="f589"/>
                  </a:cubicBezTo>
                  <a:cubicBezTo>
                    <a:pt x="f571" y="f827"/>
                    <a:pt x="f364" y="f572"/>
                    <a:pt x="f71" y="f828"/>
                  </a:cubicBezTo>
                  <a:cubicBezTo>
                    <a:pt x="f455" y="f572"/>
                    <a:pt x="f91" y="f827"/>
                    <a:pt x="f91" y="f589"/>
                  </a:cubicBezTo>
                  <a:cubicBezTo>
                    <a:pt x="f91" y="f539"/>
                    <a:pt x="f424" y="f829"/>
                    <a:pt x="f333" y="f568"/>
                  </a:cubicBezTo>
                  <a:cubicBezTo>
                    <a:pt x="f363" y="f825"/>
                    <a:pt x="f88" y="f823"/>
                    <a:pt x="f456" y="f824"/>
                  </a:cubicBezTo>
                  <a:cubicBezTo>
                    <a:pt x="f363" y="f555"/>
                    <a:pt x="f66" y="f555"/>
                    <a:pt x="f365" y="f823"/>
                  </a:cubicBezTo>
                  <a:cubicBezTo>
                    <a:pt x="f360" y="f563"/>
                    <a:pt x="f424" y="f822"/>
                    <a:pt x="f453" y="f822"/>
                  </a:cubicBezTo>
                  <a:cubicBezTo>
                    <a:pt x="f352" y="f822"/>
                    <a:pt x="f426" y="f821"/>
                    <a:pt x="f426" y="f820"/>
                  </a:cubicBezTo>
                  <a:cubicBezTo>
                    <a:pt x="f426" y="f544"/>
                    <a:pt x="f352" y="f819"/>
                    <a:pt x="f453" y="f819"/>
                  </a:cubicBezTo>
                  <a:cubicBezTo>
                    <a:pt x="f424" y="f819"/>
                    <a:pt x="f360" y="f817"/>
                    <a:pt x="f365" y="f554"/>
                  </a:cubicBezTo>
                  <a:cubicBezTo>
                    <a:pt x="f66" y="f816"/>
                    <a:pt x="f363" y="f544"/>
                    <a:pt x="f456" y="f815"/>
                  </a:cubicBezTo>
                  <a:cubicBezTo>
                    <a:pt x="f88" y="f814"/>
                    <a:pt x="f88" y="f813"/>
                    <a:pt x="f363" y="f812"/>
                  </a:cubicBezTo>
                  <a:cubicBezTo>
                    <a:pt x="f57" y="f811"/>
                    <a:pt x="f66" y="f810"/>
                    <a:pt x="f66" y="f809"/>
                  </a:cubicBezTo>
                  <a:cubicBezTo>
                    <a:pt x="f66" y="f548"/>
                    <a:pt x="f650" y="f6"/>
                    <a:pt x="f71" y="f6"/>
                  </a:cubicBezTo>
                  <a:cubicBezTo>
                    <a:pt x="f54" y="f6"/>
                    <a:pt x="f364" y="f548"/>
                    <a:pt x="f364" y="f809"/>
                  </a:cubicBezTo>
                  <a:moveTo>
                    <a:pt x="f212" y="f471"/>
                  </a:moveTo>
                  <a:cubicBezTo>
                    <a:pt x="f493" y="f292"/>
                    <a:pt x="f663" y="f830"/>
                    <a:pt x="f831" y="f832"/>
                  </a:cubicBezTo>
                  <a:cubicBezTo>
                    <a:pt x="f833" y="f473"/>
                    <a:pt x="f663" y="f834"/>
                    <a:pt x="f212" y="f471"/>
                  </a:cubicBezTo>
                  <a:moveTo>
                    <a:pt x="f835" y="f85"/>
                  </a:moveTo>
                  <a:cubicBezTo>
                    <a:pt x="f835" y="f117"/>
                    <a:pt x="f670" y="f117"/>
                    <a:pt x="f690" y="f117"/>
                  </a:cubicBezTo>
                  <a:cubicBezTo>
                    <a:pt x="f481" y="f119"/>
                    <a:pt x="f836" y="f837"/>
                    <a:pt x="f838" y="f270"/>
                  </a:cubicBezTo>
                  <a:cubicBezTo>
                    <a:pt x="f671" y="f98"/>
                    <a:pt x="f486" y="f319"/>
                    <a:pt x="f839" y="f292"/>
                  </a:cubicBezTo>
                  <a:cubicBezTo>
                    <a:pt x="f840" y="f841"/>
                    <a:pt x="f842" y="f843"/>
                    <a:pt x="f844" y="f473"/>
                  </a:cubicBezTo>
                  <a:cubicBezTo>
                    <a:pt x="f675" y="f834"/>
                    <a:pt x="f674" y="f845"/>
                    <a:pt x="f674" y="f474"/>
                  </a:cubicBezTo>
                  <a:cubicBezTo>
                    <a:pt x="f674" y="f313"/>
                    <a:pt x="f846" y="f847"/>
                    <a:pt x="f848" y="f847"/>
                  </a:cubicBezTo>
                  <a:cubicBezTo>
                    <a:pt x="f849" y="f847"/>
                    <a:pt x="f836" y="f307"/>
                    <a:pt x="f850" y="f851"/>
                  </a:cubicBezTo>
                  <a:cubicBezTo>
                    <a:pt x="f852" y="f497"/>
                    <a:pt x="f853" y="f854"/>
                    <a:pt x="f855" y="f313"/>
                  </a:cubicBezTo>
                  <a:cubicBezTo>
                    <a:pt x="f856" y="f843"/>
                    <a:pt x="f857" y="f843"/>
                    <a:pt x="f857" y="f506"/>
                  </a:cubicBezTo>
                  <a:cubicBezTo>
                    <a:pt x="f857" y="f858"/>
                    <a:pt x="f859" y="f851"/>
                    <a:pt x="f681" y="f854"/>
                  </a:cubicBezTo>
                  <a:cubicBezTo>
                    <a:pt x="f844" y="f860"/>
                    <a:pt x="f861" y="f862"/>
                    <a:pt x="f863" y="f864"/>
                  </a:cubicBezTo>
                  <a:cubicBezTo>
                    <a:pt x="f742" y="f865"/>
                    <a:pt x="f681" y="f865"/>
                    <a:pt x="f489" y="f864"/>
                  </a:cubicBezTo>
                  <a:cubicBezTo>
                    <a:pt x="f866" y="f867"/>
                    <a:pt x="f853" y="f860"/>
                    <a:pt x="f868" y="f311"/>
                  </a:cubicBezTo>
                  <a:cubicBezTo>
                    <a:pt x="f660" y="f869"/>
                    <a:pt x="f472" y="f870"/>
                    <a:pt x="f871" y="f851"/>
                  </a:cubicBezTo>
                  <a:cubicBezTo>
                    <a:pt x="f872" y="f309"/>
                    <a:pt x="f488" y="f506"/>
                    <a:pt x="f488" y="f847"/>
                  </a:cubicBezTo>
                  <a:cubicBezTo>
                    <a:pt x="f488" y="f873"/>
                    <a:pt x="f181" y="f874"/>
                    <a:pt x="f875" y="f830"/>
                  </a:cubicBezTo>
                  <a:cubicBezTo>
                    <a:pt x="f875" y="f830"/>
                    <a:pt x="f875" y="f876"/>
                    <a:pt x="f877" y="f2"/>
                  </a:cubicBezTo>
                  <a:cubicBezTo>
                    <a:pt x="f199" y="f292"/>
                    <a:pt x="f207" y="f319"/>
                    <a:pt x="f878" y="f879"/>
                  </a:cubicBezTo>
                  <a:cubicBezTo>
                    <a:pt x="f878" y="f879"/>
                    <a:pt x="f199" y="f509"/>
                    <a:pt x="f880" y="f509"/>
                  </a:cubicBezTo>
                  <a:cubicBezTo>
                    <a:pt x="f880" y="f509"/>
                    <a:pt x="f881" y="f882"/>
                    <a:pt x="f883" y="f96"/>
                  </a:cubicBezTo>
                  <a:cubicBezTo>
                    <a:pt x="f883" y="f96"/>
                    <a:pt x="f884" y="f289"/>
                    <a:pt x="f885" y="f105"/>
                  </a:cubicBezTo>
                  <a:cubicBezTo>
                    <a:pt x="f885" y="f105"/>
                    <a:pt x="f472" y="f270"/>
                    <a:pt x="f205" y="f290"/>
                  </a:cubicBezTo>
                  <a:cubicBezTo>
                    <a:pt x="f205" y="f290"/>
                    <a:pt x="f202" y="f89"/>
                    <a:pt x="f884" y="f272"/>
                  </a:cubicBezTo>
                  <a:cubicBezTo>
                    <a:pt x="f461" y="f81"/>
                    <a:pt x="f233" y="f125"/>
                    <a:pt x="f233" y="f33"/>
                  </a:cubicBezTo>
                  <a:cubicBezTo>
                    <a:pt x="f233" y="f145"/>
                    <a:pt x="f613" y="f145"/>
                    <a:pt x="f750" y="f145"/>
                  </a:cubicBezTo>
                  <a:cubicBezTo>
                    <a:pt x="f197" y="f146"/>
                    <a:pt x="f462" y="f353"/>
                    <a:pt x="f886" y="f358"/>
                  </a:cubicBezTo>
                  <a:cubicBezTo>
                    <a:pt x="f887" y="f131"/>
                    <a:pt x="f201" y="f29"/>
                    <a:pt x="f201" y="f29"/>
                  </a:cubicBezTo>
                  <a:cubicBezTo>
                    <a:pt x="f888" y="f405"/>
                    <a:pt x="f484" y="f39"/>
                    <a:pt x="f479" y="f357"/>
                  </a:cubicBezTo>
                  <a:cubicBezTo>
                    <a:pt x="f861" y="f889"/>
                    <a:pt x="f890" y="f49"/>
                    <a:pt x="f840" y="f30"/>
                  </a:cubicBezTo>
                  <a:cubicBezTo>
                    <a:pt x="f840" y="f30"/>
                    <a:pt x="f742" y="f557"/>
                    <a:pt x="f674" y="f152"/>
                  </a:cubicBezTo>
                  <a:cubicBezTo>
                    <a:pt x="f674" y="f152"/>
                    <a:pt x="f891" y="f143"/>
                    <a:pt x="f892" y="f15"/>
                  </a:cubicBezTo>
                  <a:cubicBezTo>
                    <a:pt x="f893" y="f127"/>
                    <a:pt x="f893" y="f147"/>
                    <a:pt x="f892" y="f384"/>
                  </a:cubicBezTo>
                  <a:cubicBezTo>
                    <a:pt x="f890" y="f58"/>
                    <a:pt x="f839" y="f79"/>
                    <a:pt x="f672" y="f82"/>
                  </a:cubicBezTo>
                  <a:cubicBezTo>
                    <a:pt x="f894" y="f76"/>
                    <a:pt x="f835" y="f121"/>
                    <a:pt x="f835" y="f85"/>
                  </a:cubicBezTo>
                  <a:moveTo>
                    <a:pt x="f895" y="f510"/>
                  </a:moveTo>
                  <a:cubicBezTo>
                    <a:pt x="f601" y="f510"/>
                    <a:pt x="f896" y="f525"/>
                    <a:pt x="f613" y="f319"/>
                  </a:cubicBezTo>
                  <a:cubicBezTo>
                    <a:pt x="f613" y="f897"/>
                    <a:pt x="f269" y="f524"/>
                    <a:pt x="f169" y="f319"/>
                  </a:cubicBezTo>
                  <a:cubicBezTo>
                    <a:pt x="f597" y="f291"/>
                    <a:pt x="f607" y="f97"/>
                    <a:pt x="f217" y="f97"/>
                  </a:cubicBezTo>
                  <a:cubicBezTo>
                    <a:pt x="f195" y="f97"/>
                    <a:pt x="f898" y="f755"/>
                    <a:pt x="f183" y="f510"/>
                  </a:cubicBezTo>
                  <a:cubicBezTo>
                    <a:pt x="f899" y="f517"/>
                    <a:pt x="f872" y="f510"/>
                    <a:pt x="f872" y="f507"/>
                  </a:cubicBezTo>
                  <a:cubicBezTo>
                    <a:pt x="f872" y="f525"/>
                    <a:pt x="f900" y="f525"/>
                    <a:pt x="f183" y="f525"/>
                  </a:cubicBezTo>
                  <a:cubicBezTo>
                    <a:pt x="f901" y="f525"/>
                    <a:pt x="f464" y="f510"/>
                    <a:pt x="f895" y="f510"/>
                  </a:cubicBezTo>
                  <a:moveTo>
                    <a:pt x="f902" y="f832"/>
                  </a:moveTo>
                  <a:cubicBezTo>
                    <a:pt x="f646" y="f830"/>
                    <a:pt x="f903" y="f292"/>
                    <a:pt x="f296" y="f471"/>
                  </a:cubicBezTo>
                  <a:cubicBezTo>
                    <a:pt x="f645" y="f834"/>
                    <a:pt x="f902" y="f473"/>
                    <a:pt x="f902" y="f832"/>
                  </a:cubicBezTo>
                  <a:moveTo>
                    <a:pt x="f610" y="f82"/>
                  </a:moveTo>
                  <a:cubicBezTo>
                    <a:pt x="f904" y="f78"/>
                    <a:pt x="f783" y="f58"/>
                    <a:pt x="f905" y="f147"/>
                  </a:cubicBezTo>
                  <a:cubicBezTo>
                    <a:pt x="f906" y="f127"/>
                    <a:pt x="f906" y="f124"/>
                    <a:pt x="f905" y="f15"/>
                  </a:cubicBezTo>
                  <a:cubicBezTo>
                    <a:pt x="f803" y="f143"/>
                    <a:pt x="f614" y="f59"/>
                    <a:pt x="f614" y="f59"/>
                  </a:cubicBezTo>
                  <a:cubicBezTo>
                    <a:pt x="f532" y="f146"/>
                    <a:pt x="f804" y="f129"/>
                    <a:pt x="f804" y="f129"/>
                  </a:cubicBezTo>
                  <a:cubicBezTo>
                    <a:pt x="f907" y="f49"/>
                    <a:pt x="f771" y="f39"/>
                    <a:pt x="f800" y="f162"/>
                  </a:cubicBezTo>
                  <a:cubicBezTo>
                    <a:pt x="f908" y="f39"/>
                    <a:pt x="f775" y="f405"/>
                    <a:pt x="f301" y="f35"/>
                  </a:cubicBezTo>
                  <a:cubicBezTo>
                    <a:pt x="f301" y="f35"/>
                    <a:pt x="f909" y="f37"/>
                    <a:pt x="f301" y="f358"/>
                  </a:cubicBezTo>
                  <a:cubicBezTo>
                    <a:pt x="f497" y="f353"/>
                    <a:pt x="f757" y="f341"/>
                    <a:pt x="f524" y="f396"/>
                  </a:cubicBezTo>
                  <a:cubicBezTo>
                    <a:pt x="f897" y="f396"/>
                    <a:pt x="f897" y="f145"/>
                    <a:pt x="f897" y="f153"/>
                  </a:cubicBezTo>
                  <a:cubicBezTo>
                    <a:pt x="f897" y="f150"/>
                    <a:pt x="f475" y="f273"/>
                    <a:pt x="f759" y="f276"/>
                  </a:cubicBezTo>
                  <a:cubicBezTo>
                    <a:pt x="f910" y="f89"/>
                    <a:pt x="f903" y="f290"/>
                    <a:pt x="f903" y="f290"/>
                  </a:cubicBezTo>
                  <a:cubicBezTo>
                    <a:pt x="f911" y="f270"/>
                    <a:pt x="f912" y="f271"/>
                    <a:pt x="f912" y="f271"/>
                  </a:cubicBezTo>
                  <a:cubicBezTo>
                    <a:pt x="f759" y="f289"/>
                    <a:pt x="f913" y="f96"/>
                    <a:pt x="f913" y="f96"/>
                  </a:cubicBezTo>
                  <a:cubicBezTo>
                    <a:pt x="f912" y="f101"/>
                    <a:pt x="f869" y="f286"/>
                    <a:pt x="f869" y="f286"/>
                  </a:cubicBezTo>
                  <a:cubicBezTo>
                    <a:pt x="f303" y="f286"/>
                    <a:pt x="f777" y="f879"/>
                    <a:pt x="f777" y="f879"/>
                  </a:cubicBezTo>
                  <a:cubicBezTo>
                    <a:pt x="f297" y="f2"/>
                    <a:pt x="f303" y="f874"/>
                    <a:pt x="f870" y="f317"/>
                  </a:cubicBezTo>
                  <a:cubicBezTo>
                    <a:pt x="f851" y="f914"/>
                    <a:pt x="f915" y="f830"/>
                    <a:pt x="f915" y="f830"/>
                  </a:cubicBezTo>
                  <a:cubicBezTo>
                    <a:pt x="f309" y="f874"/>
                    <a:pt x="f916" y="f873"/>
                    <a:pt x="f916" y="f314"/>
                  </a:cubicBezTo>
                  <a:cubicBezTo>
                    <a:pt x="f916" y="f313"/>
                    <a:pt x="f862" y="f309"/>
                    <a:pt x="f917" y="f851"/>
                  </a:cubicBezTo>
                  <a:cubicBezTo>
                    <a:pt x="f918" y="f870"/>
                    <a:pt x="f644" y="f919"/>
                    <a:pt x="f799" y="f311"/>
                  </a:cubicBezTo>
                  <a:cubicBezTo>
                    <a:pt x="f920" y="f860"/>
                    <a:pt x="f921" y="f759"/>
                    <a:pt x="f499" y="f864"/>
                  </a:cubicBezTo>
                  <a:cubicBezTo>
                    <a:pt x="f922" y="f923"/>
                    <a:pt x="f532" y="f865"/>
                    <a:pt x="f794" y="f864"/>
                  </a:cubicBezTo>
                  <a:cubicBezTo>
                    <a:pt x="f771" y="f913"/>
                    <a:pt x="f924" y="f497"/>
                    <a:pt x="f625" y="f925"/>
                  </a:cubicBezTo>
                  <a:cubicBezTo>
                    <a:pt x="f926" y="f927"/>
                    <a:pt x="f928" y="f306"/>
                    <a:pt x="f928" y="f313"/>
                  </a:cubicBezTo>
                  <a:cubicBezTo>
                    <a:pt x="f928" y="f843"/>
                    <a:pt x="f929" y="f523"/>
                    <a:pt x="f930" y="f313"/>
                  </a:cubicBezTo>
                  <a:cubicBezTo>
                    <a:pt x="f931" y="f854"/>
                    <a:pt x="f932" y="f933"/>
                    <a:pt x="f934" y="f927"/>
                  </a:cubicBezTo>
                  <a:cubicBezTo>
                    <a:pt x="f500" y="f307"/>
                    <a:pt x="f935" y="f314"/>
                    <a:pt x="f793" y="f314"/>
                  </a:cubicBezTo>
                  <a:cubicBezTo>
                    <a:pt x="f802" y="f314"/>
                    <a:pt x="f614" y="f758"/>
                    <a:pt x="f614" y="f474"/>
                  </a:cubicBezTo>
                  <a:cubicBezTo>
                    <a:pt x="f614" y="f834"/>
                    <a:pt x="f618" y="f834"/>
                    <a:pt x="f924" y="f474"/>
                  </a:cubicBezTo>
                  <a:cubicBezTo>
                    <a:pt x="f801" y="f843"/>
                    <a:pt x="f804" y="f841"/>
                    <a:pt x="f936" y="f292"/>
                  </a:cubicBezTo>
                  <a:cubicBezTo>
                    <a:pt x="f501" y="f2"/>
                    <a:pt x="f635" y="f97"/>
                    <a:pt x="f937" y="f290"/>
                  </a:cubicBezTo>
                  <a:cubicBezTo>
                    <a:pt x="f934" y="f837"/>
                    <a:pt x="f504" y="f332"/>
                    <a:pt x="f637" y="f87"/>
                  </a:cubicBezTo>
                  <a:cubicBezTo>
                    <a:pt x="f638" y="f87"/>
                    <a:pt x="f638" y="f117"/>
                    <a:pt x="f638" y="f85"/>
                  </a:cubicBezTo>
                  <a:cubicBezTo>
                    <a:pt x="f638" y="f121"/>
                    <a:pt x="f938" y="f76"/>
                    <a:pt x="f610" y="f82"/>
                  </a:cubicBezTo>
                  <a:moveTo>
                    <a:pt x="f310" y="f525"/>
                  </a:moveTo>
                  <a:cubicBezTo>
                    <a:pt x="f933" y="f525"/>
                    <a:pt x="f862" y="f525"/>
                    <a:pt x="f862" y="f507"/>
                  </a:cubicBezTo>
                  <a:cubicBezTo>
                    <a:pt x="f862" y="f510"/>
                    <a:pt x="f867" y="f517"/>
                    <a:pt x="f310" y="f510"/>
                  </a:cubicBezTo>
                  <a:cubicBezTo>
                    <a:pt x="f845" y="f755"/>
                    <a:pt x="f306" y="f97"/>
                    <a:pt x="f874" y="f97"/>
                  </a:cubicBezTo>
                  <a:cubicBezTo>
                    <a:pt x="f876" y="f97"/>
                    <a:pt x="f756" y="f291"/>
                    <a:pt x="f2" y="f319"/>
                  </a:cubicBezTo>
                  <a:cubicBezTo>
                    <a:pt x="f319" y="f524"/>
                    <a:pt x="f897" y="f897"/>
                    <a:pt x="f524" y="f319"/>
                  </a:cubicBezTo>
                  <a:cubicBezTo>
                    <a:pt x="f318" y="f525"/>
                    <a:pt x="f315" y="f510"/>
                    <a:pt x="f873" y="f510"/>
                  </a:cubicBezTo>
                  <a:cubicBezTo>
                    <a:pt x="f473" y="f510"/>
                    <a:pt x="f834" y="f525"/>
                    <a:pt x="f310" y="f525"/>
                  </a:cubicBezTo>
                  <a:moveTo>
                    <a:pt x="f939" y="f150"/>
                  </a:moveTo>
                  <a:cubicBezTo>
                    <a:pt x="f437" y="f150"/>
                    <a:pt x="f437" y="f150"/>
                    <a:pt x="f437" y="f150"/>
                  </a:cubicBezTo>
                  <a:cubicBezTo>
                    <a:pt x="f437" y="f89"/>
                    <a:pt x="f437" y="f89"/>
                    <a:pt x="f437" y="f89"/>
                  </a:cubicBezTo>
                  <a:cubicBezTo>
                    <a:pt x="f939" y="f89"/>
                    <a:pt x="f939" y="f89"/>
                    <a:pt x="f939" y="f89"/>
                  </a:cubicBezTo>
                  <a:lnTo>
                    <a:pt x="f939" y="f150"/>
                  </a:lnTo>
                  <a:close/>
                  <a:moveTo>
                    <a:pt x="f95" y="f237"/>
                  </a:moveTo>
                  <a:cubicBezTo>
                    <a:pt x="f71" y="f237"/>
                    <a:pt x="f71" y="f237"/>
                    <a:pt x="f71" y="f237"/>
                  </a:cubicBezTo>
                  <a:cubicBezTo>
                    <a:pt x="f71" y="f335"/>
                    <a:pt x="f71" y="f335"/>
                    <a:pt x="f71" y="f335"/>
                  </a:cubicBezTo>
                  <a:cubicBezTo>
                    <a:pt x="f95" y="f335"/>
                    <a:pt x="f95" y="f335"/>
                    <a:pt x="f95" y="f335"/>
                  </a:cubicBezTo>
                  <a:lnTo>
                    <a:pt x="f95" y="f237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nl-NL" sz="18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endParaRPr>
            </a:p>
          </p:txBody>
        </p:sp>
        <p:sp>
          <p:nvSpPr>
            <p:cNvPr id="4" name="Freeform 1">
              <a:extLst>
                <a:ext uri="{FF2B5EF4-FFF2-40B4-BE49-F238E27FC236}">
                  <a16:creationId xmlns:a16="http://schemas.microsoft.com/office/drawing/2014/main" id="{94957150-7E6E-3F7E-F159-FB12FFD53F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438903" y="496884"/>
              <a:ext cx="765179" cy="122236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2407"/>
                <a:gd name="f8" fmla="val 388"/>
                <a:gd name="f9" fmla="val 163"/>
                <a:gd name="f10" fmla="val 171"/>
                <a:gd name="f11" fmla="val 155"/>
                <a:gd name="f12" fmla="val 177"/>
                <a:gd name="f13" fmla="val 146"/>
                <a:gd name="f14" fmla="val 181"/>
                <a:gd name="f15" fmla="val 136"/>
                <a:gd name="f16" fmla="val 185"/>
                <a:gd name="f17" fmla="val 125"/>
                <a:gd name="f18" fmla="val 188"/>
                <a:gd name="f19" fmla="val 113"/>
                <a:gd name="f20" fmla="val 99"/>
                <a:gd name="f21" fmla="val 75"/>
                <a:gd name="f22" fmla="val 179"/>
                <a:gd name="f23" fmla="val 56"/>
                <a:gd name="f24" fmla="val 161"/>
                <a:gd name="f25" fmla="val 42"/>
                <a:gd name="f26" fmla="val 144"/>
                <a:gd name="f27" fmla="val 27"/>
                <a:gd name="f28" fmla="val 117"/>
                <a:gd name="f29" fmla="val 20"/>
                <a:gd name="f30" fmla="val 82"/>
                <a:gd name="f31" fmla="val 304"/>
                <a:gd name="f32" fmla="val 51"/>
                <a:gd name="f33" fmla="val 195"/>
                <a:gd name="f34" fmla="val 88"/>
                <a:gd name="f35" fmla="val 151"/>
                <a:gd name="f36" fmla="val 211"/>
                <a:gd name="f37" fmla="val 176"/>
                <a:gd name="f38" fmla="val 156"/>
                <a:gd name="f39" fmla="val 170"/>
                <a:gd name="f40" fmla="val 121"/>
                <a:gd name="f41" fmla="val 143"/>
                <a:gd name="f42" fmla="val 111"/>
                <a:gd name="f43" fmla="val 98"/>
                <a:gd name="f44" fmla="val 50"/>
                <a:gd name="f45" fmla="val 61"/>
                <a:gd name="f46" fmla="val 80"/>
                <a:gd name="f47" fmla="val 65"/>
                <a:gd name="f48" fmla="val 122"/>
                <a:gd name="f49" fmla="val 72"/>
                <a:gd name="f50" fmla="val 130"/>
                <a:gd name="f51" fmla="val 135"/>
                <a:gd name="f52" fmla="val 91"/>
                <a:gd name="f53" fmla="val 107"/>
                <a:gd name="f54" fmla="val 123"/>
                <a:gd name="f55" fmla="val 243"/>
                <a:gd name="f56" fmla="val 291"/>
                <a:gd name="f57" fmla="val 287"/>
                <a:gd name="f58" fmla="val 8"/>
                <a:gd name="f59" fmla="val 292"/>
                <a:gd name="f60" fmla="val 13"/>
                <a:gd name="f61" fmla="val 294"/>
                <a:gd name="f62" fmla="val 29"/>
                <a:gd name="f63" fmla="val 37"/>
                <a:gd name="f64" fmla="val 44"/>
                <a:gd name="f65" fmla="val 48"/>
                <a:gd name="f66" fmla="val 283"/>
                <a:gd name="f67" fmla="val 53"/>
                <a:gd name="f68" fmla="val 276"/>
                <a:gd name="f69" fmla="val 266"/>
                <a:gd name="f70" fmla="val 258"/>
                <a:gd name="f71" fmla="val 251"/>
                <a:gd name="f72" fmla="val 246"/>
                <a:gd name="f73" fmla="val 240"/>
                <a:gd name="f74" fmla="val 238"/>
                <a:gd name="f75" fmla="val 3"/>
                <a:gd name="f76" fmla="val 349"/>
                <a:gd name="f77" fmla="val 397"/>
                <a:gd name="f78" fmla="val 322"/>
                <a:gd name="f79" fmla="val 394"/>
                <a:gd name="f80" fmla="val 337"/>
                <a:gd name="f81" fmla="val 387"/>
                <a:gd name="f82" fmla="val 380"/>
                <a:gd name="f83" fmla="val 371"/>
                <a:gd name="f84" fmla="val 369"/>
                <a:gd name="f85" fmla="val 359"/>
                <a:gd name="f86" fmla="val 376"/>
                <a:gd name="f87" fmla="val 348"/>
                <a:gd name="f88" fmla="val 382"/>
                <a:gd name="f89" fmla="val 335"/>
                <a:gd name="f90" fmla="val 386"/>
                <a:gd name="f91" fmla="val 320"/>
                <a:gd name="f92" fmla="val 316"/>
                <a:gd name="f93" fmla="val 350"/>
                <a:gd name="f94" fmla="val 328"/>
                <a:gd name="f95" fmla="val 347"/>
                <a:gd name="f96" fmla="val 336"/>
                <a:gd name="f97" fmla="val 342"/>
                <a:gd name="f98" fmla="val 341"/>
                <a:gd name="f99" fmla="val 346"/>
                <a:gd name="f100" fmla="val 318"/>
                <a:gd name="f101" fmla="val 305"/>
                <a:gd name="f102" fmla="val 398"/>
                <a:gd name="f103" fmla="val 401"/>
                <a:gd name="f104" fmla="val 389"/>
                <a:gd name="f105" fmla="val 373"/>
                <a:gd name="f106" fmla="val 364"/>
                <a:gd name="f107" fmla="val 357"/>
                <a:gd name="f108" fmla="val 352"/>
                <a:gd name="f109" fmla="val 344"/>
                <a:gd name="f110" fmla="val 563"/>
                <a:gd name="f111" fmla="val 643"/>
                <a:gd name="f112" fmla="val 586"/>
                <a:gd name="f113" fmla="val 523"/>
                <a:gd name="f114" fmla="val 205"/>
                <a:gd name="f115" fmla="val 502"/>
                <a:gd name="f116" fmla="val 455"/>
                <a:gd name="f117" fmla="val 4"/>
                <a:gd name="f118" fmla="val 1"/>
                <a:gd name="f119" fmla="val 167"/>
                <a:gd name="f120" fmla="val 520"/>
                <a:gd name="f121" fmla="val 582"/>
                <a:gd name="f122" fmla="val 638"/>
                <a:gd name="f123" fmla="val 810"/>
                <a:gd name="f124" fmla="val 200"/>
                <a:gd name="f125" fmla="val 819"/>
                <a:gd name="f126" fmla="val 209"/>
                <a:gd name="f127" fmla="val 823"/>
                <a:gd name="f128" fmla="val 221"/>
                <a:gd name="f129" fmla="val 236"/>
                <a:gd name="f130" fmla="val 263"/>
                <a:gd name="f131" fmla="val 812"/>
                <a:gd name="f132" fmla="val 274"/>
                <a:gd name="f133" fmla="val 805"/>
                <a:gd name="f134" fmla="val 285"/>
                <a:gd name="f135" fmla="val 795"/>
                <a:gd name="f136" fmla="val 293"/>
                <a:gd name="f137" fmla="val 782"/>
                <a:gd name="f138" fmla="val 299"/>
                <a:gd name="f139" fmla="val 768"/>
                <a:gd name="f140" fmla="val 753"/>
                <a:gd name="f141" fmla="val 308"/>
                <a:gd name="f142" fmla="val 734"/>
                <a:gd name="f143" fmla="val 722"/>
                <a:gd name="f144" fmla="val 710"/>
                <a:gd name="f145" fmla="val 307"/>
                <a:gd name="f146" fmla="val 701"/>
                <a:gd name="f147" fmla="val 306"/>
                <a:gd name="f148" fmla="val 691"/>
                <a:gd name="f149" fmla="val 682"/>
                <a:gd name="f150" fmla="val 673"/>
                <a:gd name="f151" fmla="val 302"/>
                <a:gd name="f152" fmla="val 259"/>
                <a:gd name="f153" fmla="val 683"/>
                <a:gd name="f154" fmla="val 262"/>
                <a:gd name="f155" fmla="val 694"/>
                <a:gd name="f156" fmla="val 264"/>
                <a:gd name="f157" fmla="val 704"/>
                <a:gd name="f158" fmla="val 265"/>
                <a:gd name="f159" fmla="val 714"/>
                <a:gd name="f160" fmla="val 724"/>
                <a:gd name="f161" fmla="val 267"/>
                <a:gd name="f162" fmla="val 749"/>
                <a:gd name="f163" fmla="val 759"/>
                <a:gd name="f164" fmla="val 766"/>
                <a:gd name="f165" fmla="val 261"/>
                <a:gd name="f166" fmla="val 772"/>
                <a:gd name="f167" fmla="val 256"/>
                <a:gd name="f168" fmla="val 775"/>
                <a:gd name="f169" fmla="val 244"/>
                <a:gd name="f170" fmla="val 773"/>
                <a:gd name="f171" fmla="val 233"/>
                <a:gd name="f172" fmla="val 229"/>
                <a:gd name="f173" fmla="val 764"/>
                <a:gd name="f174" fmla="val 225"/>
                <a:gd name="f175" fmla="val 756"/>
                <a:gd name="f176" fmla="val 222"/>
                <a:gd name="f177" fmla="val 744"/>
                <a:gd name="f178" fmla="val 219"/>
                <a:gd name="f179" fmla="val 719"/>
                <a:gd name="f180" fmla="val 206"/>
                <a:gd name="f181" fmla="val 693"/>
                <a:gd name="f182" fmla="val 685"/>
                <a:gd name="f183" fmla="val 190"/>
                <a:gd name="f184" fmla="val 677"/>
                <a:gd name="f185" fmla="val 169"/>
                <a:gd name="f186" fmla="val 154"/>
                <a:gd name="f187" fmla="val 141"/>
                <a:gd name="f188" fmla="val 129"/>
                <a:gd name="f189" fmla="val 684"/>
                <a:gd name="f190" fmla="val 119"/>
                <a:gd name="f191" fmla="val 109"/>
                <a:gd name="f192" fmla="val 101"/>
                <a:gd name="f193" fmla="val 96"/>
                <a:gd name="f194" fmla="val 727"/>
                <a:gd name="f195" fmla="val 90"/>
                <a:gd name="f196" fmla="val 743"/>
                <a:gd name="f197" fmla="val 87"/>
                <a:gd name="f198" fmla="val 761"/>
                <a:gd name="f199" fmla="val 781"/>
                <a:gd name="f200" fmla="val 790"/>
                <a:gd name="f201" fmla="val 798"/>
                <a:gd name="f202" fmla="val 89"/>
                <a:gd name="f203" fmla="val 806"/>
                <a:gd name="f204" fmla="val 814"/>
                <a:gd name="f205" fmla="val 132"/>
                <a:gd name="f206" fmla="val 802"/>
                <a:gd name="f207" fmla="val 794"/>
                <a:gd name="f208" fmla="val 786"/>
                <a:gd name="f209" fmla="val 778"/>
                <a:gd name="f210" fmla="val 128"/>
                <a:gd name="f211" fmla="val 770"/>
                <a:gd name="f212" fmla="val 746"/>
                <a:gd name="f213" fmla="val 736"/>
                <a:gd name="f214" fmla="val 730"/>
                <a:gd name="f215" fmla="val 134"/>
                <a:gd name="f216" fmla="val 138"/>
                <a:gd name="f217" fmla="val 721"/>
                <a:gd name="f218" fmla="val 149"/>
                <a:gd name="f219" fmla="val 723"/>
                <a:gd name="f220" fmla="val 160"/>
                <a:gd name="f221" fmla="val 731"/>
                <a:gd name="f222" fmla="val 738"/>
                <a:gd name="f223" fmla="val 748"/>
                <a:gd name="f224" fmla="val 172"/>
                <a:gd name="f225" fmla="val 789"/>
                <a:gd name="f226" fmla="val 184"/>
                <a:gd name="f227" fmla="val 191"/>
                <a:gd name="f228" fmla="val 1015"/>
                <a:gd name="f229" fmla="val 1001"/>
                <a:gd name="f230" fmla="val 983"/>
                <a:gd name="f231" fmla="val 963"/>
                <a:gd name="f232" fmla="val 945"/>
                <a:gd name="f233" fmla="val 927"/>
                <a:gd name="f234" fmla="val 911"/>
                <a:gd name="f235" fmla="val 895"/>
                <a:gd name="f236" fmla="val 110"/>
                <a:gd name="f237" fmla="val 882"/>
                <a:gd name="f238" fmla="val 872"/>
                <a:gd name="f239" fmla="val 140"/>
                <a:gd name="f240" fmla="val 863"/>
                <a:gd name="f241" fmla="val 157"/>
                <a:gd name="f242" fmla="val 858"/>
                <a:gd name="f243" fmla="val 178"/>
                <a:gd name="f244" fmla="val 201"/>
                <a:gd name="f245" fmla="val 862"/>
                <a:gd name="f246" fmla="val 871"/>
                <a:gd name="f247" fmla="val 260"/>
                <a:gd name="f248" fmla="val 879"/>
                <a:gd name="f249" fmla="val 890"/>
                <a:gd name="f250" fmla="val 288"/>
                <a:gd name="f251" fmla="val 905"/>
                <a:gd name="f252" fmla="val 296"/>
                <a:gd name="f253" fmla="val 920"/>
                <a:gd name="f254" fmla="val 937"/>
                <a:gd name="f255" fmla="val 957"/>
                <a:gd name="f256" fmla="val 976"/>
                <a:gd name="f257" fmla="val 993"/>
                <a:gd name="f258" fmla="val 303"/>
                <a:gd name="f259" fmla="val 1010"/>
                <a:gd name="f260" fmla="val 1026"/>
                <a:gd name="f261" fmla="val 1039"/>
                <a:gd name="f262" fmla="val 271"/>
                <a:gd name="f263" fmla="val 1048"/>
                <a:gd name="f264" fmla="val 254"/>
                <a:gd name="f265" fmla="val 1058"/>
                <a:gd name="f266" fmla="val 237"/>
                <a:gd name="f267" fmla="val 1063"/>
                <a:gd name="f268" fmla="val 217"/>
                <a:gd name="f269" fmla="val 193"/>
                <a:gd name="f270" fmla="val 1059"/>
                <a:gd name="f271" fmla="val 150"/>
                <a:gd name="f272" fmla="val 1050"/>
                <a:gd name="f273" fmla="val 1042"/>
                <a:gd name="f274" fmla="val 118"/>
                <a:gd name="f275" fmla="val 1030"/>
                <a:gd name="f276" fmla="val 1007"/>
                <a:gd name="f277" fmla="val 1002"/>
                <a:gd name="f278" fmla="val 996"/>
                <a:gd name="f279" fmla="val 252"/>
                <a:gd name="f280" fmla="val 988"/>
                <a:gd name="f281" fmla="val 257"/>
                <a:gd name="f282" fmla="val 980"/>
                <a:gd name="f283" fmla="val 971"/>
                <a:gd name="f284" fmla="val 960"/>
                <a:gd name="f285" fmla="val 944"/>
                <a:gd name="f286" fmla="val 931"/>
                <a:gd name="f287" fmla="val 921"/>
                <a:gd name="f288" fmla="val 249"/>
                <a:gd name="f289" fmla="val 912"/>
                <a:gd name="f290" fmla="val 907"/>
                <a:gd name="f291" fmla="val 199"/>
                <a:gd name="f292" fmla="val 909"/>
                <a:gd name="f293" fmla="val 914"/>
                <a:gd name="f294" fmla="val 919"/>
                <a:gd name="f295" fmla="val 925"/>
                <a:gd name="f296" fmla="val 933"/>
                <a:gd name="f297" fmla="val 137"/>
                <a:gd name="f298" fmla="val 941"/>
                <a:gd name="f299" fmla="val 950"/>
                <a:gd name="f300" fmla="val 977"/>
                <a:gd name="f301" fmla="val 990"/>
                <a:gd name="f302" fmla="val 999"/>
                <a:gd name="f303" fmla="val 145"/>
                <a:gd name="f304" fmla="val 1009"/>
                <a:gd name="f305" fmla="val 1014"/>
                <a:gd name="f306" fmla="val 173"/>
                <a:gd name="f307" fmla="val 210"/>
                <a:gd name="f308" fmla="val 1012"/>
                <a:gd name="f309" fmla="val 223"/>
                <a:gd name="f310" fmla="val 1231"/>
                <a:gd name="f311" fmla="val 1281"/>
                <a:gd name="f312" fmla="val 1213"/>
                <a:gd name="f313" fmla="val 1147"/>
                <a:gd name="f314" fmla="val 1080"/>
                <a:gd name="f315" fmla="val 1134"/>
                <a:gd name="f316" fmla="val 1181"/>
                <a:gd name="f317" fmla="val 1184"/>
                <a:gd name="f318" fmla="val 1437"/>
                <a:gd name="f319" fmla="val 97"/>
                <a:gd name="f320" fmla="val 1425"/>
                <a:gd name="f321" fmla="val 1409"/>
                <a:gd name="f322" fmla="val 1392"/>
                <a:gd name="f323" fmla="val 1374"/>
                <a:gd name="f324" fmla="val 1358"/>
                <a:gd name="f325" fmla="val 1344"/>
                <a:gd name="f326" fmla="val 1329"/>
                <a:gd name="f327" fmla="val 108"/>
                <a:gd name="f328" fmla="val 1318"/>
                <a:gd name="f329" fmla="val 120"/>
                <a:gd name="f330" fmla="val 1309"/>
                <a:gd name="f331" fmla="val 1301"/>
                <a:gd name="f332" fmla="val 153"/>
                <a:gd name="f333" fmla="val 1297"/>
                <a:gd name="f334" fmla="val 174"/>
                <a:gd name="f335" fmla="val 198"/>
                <a:gd name="f336" fmla="val 235"/>
                <a:gd name="f337" fmla="val 1306"/>
                <a:gd name="f338" fmla="val 1325"/>
                <a:gd name="f339" fmla="val 281"/>
                <a:gd name="f340" fmla="val 1370"/>
                <a:gd name="f341" fmla="val 1402"/>
                <a:gd name="f342" fmla="val 1416"/>
                <a:gd name="f343" fmla="val 1429"/>
                <a:gd name="f344" fmla="val 1439"/>
                <a:gd name="f345" fmla="val 1449"/>
                <a:gd name="f346" fmla="val 1460"/>
                <a:gd name="f347" fmla="val 300"/>
                <a:gd name="f348" fmla="val 1471"/>
                <a:gd name="f349" fmla="val 1461"/>
                <a:gd name="f350" fmla="val 1450"/>
                <a:gd name="f351" fmla="val 1441"/>
                <a:gd name="f352" fmla="val 1431"/>
                <a:gd name="f353" fmla="val 1420"/>
                <a:gd name="f354" fmla="val 1408"/>
                <a:gd name="f355" fmla="val 1395"/>
                <a:gd name="f356" fmla="val 1385"/>
                <a:gd name="f357" fmla="val 1375"/>
                <a:gd name="f358" fmla="val 1366"/>
                <a:gd name="f359" fmla="val 1359"/>
                <a:gd name="f360" fmla="val 250"/>
                <a:gd name="f361" fmla="val 1354"/>
                <a:gd name="f362" fmla="val 241"/>
                <a:gd name="f363" fmla="val 1348"/>
                <a:gd name="f364" fmla="val 1345"/>
                <a:gd name="f365" fmla="val 1475"/>
                <a:gd name="f366" fmla="val 1476"/>
                <a:gd name="f367" fmla="val 204"/>
                <a:gd name="f368" fmla="val 192"/>
                <a:gd name="f369" fmla="val 186"/>
                <a:gd name="f370" fmla="val 1477"/>
                <a:gd name="f371" fmla="val 1473"/>
                <a:gd name="f372" fmla="val 139"/>
                <a:gd name="f373" fmla="val 1466"/>
                <a:gd name="f374" fmla="val 127"/>
                <a:gd name="f375" fmla="val 114"/>
                <a:gd name="f376" fmla="val 104"/>
                <a:gd name="f377" fmla="val 1343"/>
                <a:gd name="f378" fmla="val 158"/>
                <a:gd name="f379" fmla="val 1351"/>
                <a:gd name="f380" fmla="val 1367"/>
                <a:gd name="f381" fmla="val 1377"/>
                <a:gd name="f382" fmla="val 124"/>
                <a:gd name="f383" fmla="val 1389"/>
                <a:gd name="f384" fmla="val 1401"/>
                <a:gd name="f385" fmla="val 1411"/>
                <a:gd name="f386" fmla="val 1419"/>
                <a:gd name="f387" fmla="val 1426"/>
                <a:gd name="f388" fmla="val 1629"/>
                <a:gd name="f389" fmla="val 1633"/>
                <a:gd name="f390" fmla="val 1637"/>
                <a:gd name="f391" fmla="val 1641"/>
                <a:gd name="f392" fmla="val 1638"/>
                <a:gd name="f393" fmla="val 1625"/>
                <a:gd name="f394" fmla="val 133"/>
                <a:gd name="f395" fmla="val 1621"/>
                <a:gd name="f396" fmla="val 1617"/>
                <a:gd name="f397" fmla="val 1612"/>
                <a:gd name="f398" fmla="val 1606"/>
                <a:gd name="f399" fmla="val 1599"/>
                <a:gd name="f400" fmla="val 1593"/>
                <a:gd name="f401" fmla="val 1587"/>
                <a:gd name="f402" fmla="val 1580"/>
                <a:gd name="f403" fmla="val 1572"/>
                <a:gd name="f404" fmla="val 1524"/>
                <a:gd name="f405" fmla="val 1579"/>
                <a:gd name="f406" fmla="val 103"/>
                <a:gd name="f407" fmla="val 1594"/>
                <a:gd name="f408" fmla="val 93"/>
                <a:gd name="f409" fmla="val 1601"/>
                <a:gd name="f410" fmla="val 1609"/>
                <a:gd name="f411" fmla="val 1616"/>
                <a:gd name="f412" fmla="val 1622"/>
                <a:gd name="f413" fmla="val 1626"/>
                <a:gd name="f414" fmla="val 1831"/>
                <a:gd name="f415" fmla="val 106"/>
                <a:gd name="f416" fmla="val 1844"/>
                <a:gd name="f417" fmla="val 1851"/>
                <a:gd name="f418" fmla="val 1803"/>
                <a:gd name="f419" fmla="val 159"/>
                <a:gd name="f420" fmla="val 1799"/>
                <a:gd name="f421" fmla="val 1792"/>
                <a:gd name="f422" fmla="val 142"/>
                <a:gd name="f423" fmla="val 1786"/>
                <a:gd name="f424" fmla="val 1776"/>
                <a:gd name="f425" fmla="val 131"/>
                <a:gd name="f426" fmla="val 1763"/>
                <a:gd name="f427" fmla="val 1755"/>
                <a:gd name="f428" fmla="val 1748"/>
                <a:gd name="f429" fmla="val 1742"/>
                <a:gd name="f430" fmla="val 1736"/>
                <a:gd name="f431" fmla="val 1729"/>
                <a:gd name="f432" fmla="val 1721"/>
                <a:gd name="f433" fmla="val 1673"/>
                <a:gd name="f434" fmla="val 1730"/>
                <a:gd name="f435" fmla="val 1739"/>
                <a:gd name="f436" fmla="val 1747"/>
                <a:gd name="f437" fmla="val 1756"/>
                <a:gd name="f438" fmla="val 1766"/>
                <a:gd name="f439" fmla="val 1778"/>
                <a:gd name="f440" fmla="val 1801"/>
                <a:gd name="f441" fmla="val 1819"/>
                <a:gd name="f442" fmla="val 2036"/>
                <a:gd name="f443" fmla="val 2024"/>
                <a:gd name="f444" fmla="val 2008"/>
                <a:gd name="f445" fmla="val 1991"/>
                <a:gd name="f446" fmla="val 1973"/>
                <a:gd name="f447" fmla="val 1957"/>
                <a:gd name="f448" fmla="val 1943"/>
                <a:gd name="f449" fmla="val 1928"/>
                <a:gd name="f450" fmla="val 1917"/>
                <a:gd name="f451" fmla="val 1908"/>
                <a:gd name="f452" fmla="val 1900"/>
                <a:gd name="f453" fmla="val 1896"/>
                <a:gd name="f454" fmla="val 1905"/>
                <a:gd name="f455" fmla="val 1924"/>
                <a:gd name="f456" fmla="val 1969"/>
                <a:gd name="f457" fmla="val 2001"/>
                <a:gd name="f458" fmla="val 2015"/>
                <a:gd name="f459" fmla="val 2028"/>
                <a:gd name="f460" fmla="val 2038"/>
                <a:gd name="f461" fmla="val 2048"/>
                <a:gd name="f462" fmla="val 2059"/>
                <a:gd name="f463" fmla="val 2070"/>
                <a:gd name="f464" fmla="val 2060"/>
                <a:gd name="f465" fmla="val 2050"/>
                <a:gd name="f466" fmla="val 2040"/>
                <a:gd name="f467" fmla="val 2030"/>
                <a:gd name="f468" fmla="val 2019"/>
                <a:gd name="f469" fmla="val 2007"/>
                <a:gd name="f470" fmla="val 1994"/>
                <a:gd name="f471" fmla="val 1984"/>
                <a:gd name="f472" fmla="val 1974"/>
                <a:gd name="f473" fmla="val 1965"/>
                <a:gd name="f474" fmla="val 1958"/>
                <a:gd name="f475" fmla="val 1953"/>
                <a:gd name="f476" fmla="val 1947"/>
                <a:gd name="f477" fmla="val 1944"/>
                <a:gd name="f478" fmla="val 2074"/>
                <a:gd name="f479" fmla="val 2075"/>
                <a:gd name="f480" fmla="val 2076"/>
                <a:gd name="f481" fmla="val 2072"/>
                <a:gd name="f482" fmla="val 2065"/>
                <a:gd name="f483" fmla="val 2049"/>
                <a:gd name="f484" fmla="val 1945"/>
                <a:gd name="f485" fmla="val 1950"/>
                <a:gd name="f486" fmla="val 1966"/>
                <a:gd name="f487" fmla="val 1976"/>
                <a:gd name="f488" fmla="val 1988"/>
                <a:gd name="f489" fmla="val 2010"/>
                <a:gd name="f490" fmla="val 2018"/>
                <a:gd name="f491" fmla="val 2025"/>
                <a:gd name="f492" fmla="val 2123"/>
                <a:gd name="f493" fmla="val 2171"/>
                <a:gd name="f494" fmla="val 2168"/>
                <a:gd name="f495" fmla="val 2172"/>
                <a:gd name="f496" fmla="val 2175"/>
                <a:gd name="f497" fmla="val 2163"/>
                <a:gd name="f498" fmla="val 2156"/>
                <a:gd name="f499" fmla="val 2147"/>
                <a:gd name="f500" fmla="val 2138"/>
                <a:gd name="f501" fmla="val 2131"/>
                <a:gd name="f502" fmla="val 2126"/>
                <a:gd name="f503" fmla="val 2121"/>
                <a:gd name="f504" fmla="val 2118"/>
                <a:gd name="f505" fmla="val 2359"/>
                <a:gd name="f506" fmla="val 2355"/>
                <a:gd name="f507" fmla="val 2350"/>
                <a:gd name="f508" fmla="val 2345"/>
                <a:gd name="f509" fmla="val 2340"/>
                <a:gd name="f510" fmla="val 2335"/>
                <a:gd name="f511" fmla="val 2329"/>
                <a:gd name="f512" fmla="val 2307"/>
                <a:gd name="f513" fmla="val 2288"/>
                <a:gd name="f514" fmla="val 2272"/>
                <a:gd name="f515" fmla="val 2255"/>
                <a:gd name="f516" fmla="val 2241"/>
                <a:gd name="f517" fmla="val 2232"/>
                <a:gd name="f518" fmla="val 2222"/>
                <a:gd name="f519" fmla="val 2217"/>
                <a:gd name="f520" fmla="val 203"/>
                <a:gd name="f521" fmla="val 226"/>
                <a:gd name="f522" fmla="val 2221"/>
                <a:gd name="f523" fmla="val 245"/>
                <a:gd name="f524" fmla="val 2229"/>
                <a:gd name="f525" fmla="val 2236"/>
                <a:gd name="f526" fmla="val 2247"/>
                <a:gd name="f527" fmla="val 2261"/>
                <a:gd name="f528" fmla="val 2274"/>
                <a:gd name="f529" fmla="val 2290"/>
                <a:gd name="f530" fmla="val 2308"/>
                <a:gd name="f531" fmla="val 2317"/>
                <a:gd name="f532" fmla="val 2327"/>
                <a:gd name="f533" fmla="val 2336"/>
                <a:gd name="f534" fmla="val 2354"/>
                <a:gd name="f535" fmla="val 2361"/>
                <a:gd name="f536" fmla="val 2360"/>
                <a:gd name="f537" fmla="val 2353"/>
                <a:gd name="f538" fmla="val 2347"/>
                <a:gd name="f539" fmla="val 2341"/>
                <a:gd name="f540" fmla="val 2328"/>
                <a:gd name="f541" fmla="val 2320"/>
                <a:gd name="f542" fmla="val 2304"/>
                <a:gd name="f543" fmla="val 2291"/>
                <a:gd name="f544" fmla="val 2281"/>
                <a:gd name="f545" fmla="val 2271"/>
                <a:gd name="f546" fmla="val 239"/>
                <a:gd name="f547" fmla="val 2266"/>
                <a:gd name="f548" fmla="val 2269"/>
                <a:gd name="f549" fmla="val 2279"/>
                <a:gd name="f550" fmla="val 2286"/>
                <a:gd name="f551" fmla="val 2296"/>
                <a:gd name="f552" fmla="val 2305"/>
                <a:gd name="f553" fmla="val 2316"/>
                <a:gd name="f554" fmla="val 2334"/>
                <a:gd name="f555" fmla="val 2339"/>
                <a:gd name="f556" fmla="+- 0 0 -90"/>
                <a:gd name="f557" fmla="*/ f4 1 2407"/>
                <a:gd name="f558" fmla="*/ f5 1 388"/>
                <a:gd name="f559" fmla="val f6"/>
                <a:gd name="f560" fmla="val f7"/>
                <a:gd name="f561" fmla="val f8"/>
                <a:gd name="f562" fmla="*/ f556 f0 1"/>
                <a:gd name="f563" fmla="+- f561 0 f559"/>
                <a:gd name="f564" fmla="+- f560 0 f559"/>
                <a:gd name="f565" fmla="*/ f562 1 f3"/>
                <a:gd name="f566" fmla="*/ f564 1 2407"/>
                <a:gd name="f567" fmla="*/ f563 1 388"/>
                <a:gd name="f568" fmla="*/ 82 f564 1"/>
                <a:gd name="f569" fmla="*/ 20 f563 1"/>
                <a:gd name="f570" fmla="*/ 88 f564 1"/>
                <a:gd name="f571" fmla="*/ 195 f563 1"/>
                <a:gd name="f572" fmla="*/ 121 f564 1"/>
                <a:gd name="f573" fmla="*/ 143 f563 1"/>
                <a:gd name="f574" fmla="*/ 122 f564 1"/>
                <a:gd name="f575" fmla="*/ 72 f563 1"/>
                <a:gd name="f576" fmla="*/ 291 f564 1"/>
                <a:gd name="f577" fmla="*/ 304 f563 1"/>
                <a:gd name="f578" fmla="*/ 287 f564 1"/>
                <a:gd name="f579" fmla="*/ 48 f563 1"/>
                <a:gd name="f580" fmla="*/ 266 f564 1"/>
                <a:gd name="f581" fmla="*/ 0 f563 1"/>
                <a:gd name="f582" fmla="*/ 387 f564 1"/>
                <a:gd name="f583" fmla="*/ 349 f563 1"/>
                <a:gd name="f584" fmla="*/ 349 f564 1"/>
                <a:gd name="f585" fmla="*/ 305 f563 1"/>
                <a:gd name="f586" fmla="*/ 373 f564 1"/>
                <a:gd name="f587" fmla="*/ 56 f563 1"/>
                <a:gd name="f588" fmla="*/ 394 f564 1"/>
                <a:gd name="f589" fmla="*/ 8 f563 1"/>
                <a:gd name="f590" fmla="*/ 502 f564 1"/>
                <a:gd name="f591" fmla="*/ 205 f563 1"/>
                <a:gd name="f592" fmla="*/ 167 f563 1"/>
                <a:gd name="f593" fmla="*/ 810 f564 1"/>
                <a:gd name="f594" fmla="*/ 200 f563 1"/>
                <a:gd name="f595" fmla="*/ 701 f564 1"/>
                <a:gd name="f596" fmla="*/ 306 f563 1"/>
                <a:gd name="f597" fmla="*/ 766 f564 1"/>
                <a:gd name="f598" fmla="*/ 261 f563 1"/>
                <a:gd name="f599" fmla="*/ 685 f564 1"/>
                <a:gd name="f600" fmla="*/ 190 f563 1"/>
                <a:gd name="f601" fmla="*/ 790 f564 1"/>
                <a:gd name="f602" fmla="*/ 88 f563 1"/>
                <a:gd name="f603" fmla="*/ 730 f564 1"/>
                <a:gd name="f604" fmla="*/ 134 f563 1"/>
                <a:gd name="f605" fmla="*/ 858 f564 1"/>
                <a:gd name="f606" fmla="*/ 201 f563 1"/>
                <a:gd name="f607" fmla="*/ 1048 f564 1"/>
                <a:gd name="f608" fmla="*/ 254 f563 1"/>
                <a:gd name="f609" fmla="*/ 988 f564 1"/>
                <a:gd name="f610" fmla="*/ 257 f563 1"/>
                <a:gd name="f611" fmla="*/ 933 f564 1"/>
                <a:gd name="f612" fmla="*/ 137 f563 1"/>
                <a:gd name="f613" fmla="*/ 1231 f564 1"/>
                <a:gd name="f614" fmla="*/ 91 f563 1"/>
                <a:gd name="f615" fmla="*/ 1134 f564 1"/>
                <a:gd name="f616" fmla="*/ 1392 f564 1"/>
                <a:gd name="f617" fmla="*/ 87 f563 1"/>
                <a:gd name="f618" fmla="*/ 1402 f564 1"/>
                <a:gd name="f619" fmla="*/ 308 f563 1"/>
                <a:gd name="f620" fmla="*/ 1408 f564 1"/>
                <a:gd name="f621" fmla="*/ 267 f563 1"/>
                <a:gd name="f622" fmla="*/ 1476 f564 1"/>
                <a:gd name="f623" fmla="*/ 192 f563 1"/>
                <a:gd name="f624" fmla="*/ 1359 f564 1"/>
                <a:gd name="f625" fmla="*/ 138 f563 1"/>
                <a:gd name="f626" fmla="*/ 1629 f564 1"/>
                <a:gd name="f627" fmla="*/ 1593 f564 1"/>
                <a:gd name="f628" fmla="*/ 136 f563 1"/>
                <a:gd name="f629" fmla="*/ 1572 f564 1"/>
                <a:gd name="f630" fmla="*/ 89 f563 1"/>
                <a:gd name="f631" fmla="*/ 1831 f564 1"/>
                <a:gd name="f632" fmla="*/ 106 f563 1"/>
                <a:gd name="f633" fmla="*/ 1792 f564 1"/>
                <a:gd name="f634" fmla="*/ 142 f563 1"/>
                <a:gd name="f635" fmla="*/ 1673 f564 1"/>
                <a:gd name="f636" fmla="*/ 1778 f564 1"/>
                <a:gd name="f637" fmla="*/ 1908 f564 1"/>
                <a:gd name="f638" fmla="*/ 2070 f564 1"/>
                <a:gd name="f639" fmla="*/ 296 f563 1"/>
                <a:gd name="f640" fmla="*/ 1953 f564 1"/>
                <a:gd name="f641" fmla="*/ 241 f563 1"/>
                <a:gd name="f642" fmla="*/ 2065 f564 1"/>
                <a:gd name="f643" fmla="*/ 127 f563 1"/>
                <a:gd name="f644" fmla="*/ 2018 f564 1"/>
                <a:gd name="f645" fmla="*/ 2171 f564 1"/>
                <a:gd name="f646" fmla="*/ 2168 f564 1"/>
                <a:gd name="f647" fmla="*/ 2147 f564 1"/>
                <a:gd name="f648" fmla="*/ 2329 f564 1"/>
                <a:gd name="f649" fmla="*/ 2261 f564 1"/>
                <a:gd name="f650" fmla="*/ 2407 f564 1"/>
                <a:gd name="f651" fmla="*/ 2320 f564 1"/>
                <a:gd name="f652" fmla="*/ 266 f563 1"/>
                <a:gd name="f653" fmla="*/ 2328 f564 1"/>
                <a:gd name="f654" fmla="*/ 128 f563 1"/>
                <a:gd name="f655" fmla="+- f565 0 f1"/>
                <a:gd name="f656" fmla="*/ f568 1 2407"/>
                <a:gd name="f657" fmla="*/ f569 1 388"/>
                <a:gd name="f658" fmla="*/ f570 1 2407"/>
                <a:gd name="f659" fmla="*/ f571 1 388"/>
                <a:gd name="f660" fmla="*/ f572 1 2407"/>
                <a:gd name="f661" fmla="*/ f573 1 388"/>
                <a:gd name="f662" fmla="*/ f574 1 2407"/>
                <a:gd name="f663" fmla="*/ f575 1 388"/>
                <a:gd name="f664" fmla="*/ f576 1 2407"/>
                <a:gd name="f665" fmla="*/ f577 1 388"/>
                <a:gd name="f666" fmla="*/ f578 1 2407"/>
                <a:gd name="f667" fmla="*/ f579 1 388"/>
                <a:gd name="f668" fmla="*/ f580 1 2407"/>
                <a:gd name="f669" fmla="*/ f581 1 388"/>
                <a:gd name="f670" fmla="*/ f582 1 2407"/>
                <a:gd name="f671" fmla="*/ f583 1 388"/>
                <a:gd name="f672" fmla="*/ f584 1 2407"/>
                <a:gd name="f673" fmla="*/ f585 1 388"/>
                <a:gd name="f674" fmla="*/ f586 1 2407"/>
                <a:gd name="f675" fmla="*/ f587 1 388"/>
                <a:gd name="f676" fmla="*/ f588 1 2407"/>
                <a:gd name="f677" fmla="*/ f589 1 388"/>
                <a:gd name="f678" fmla="*/ f590 1 2407"/>
                <a:gd name="f679" fmla="*/ f591 1 388"/>
                <a:gd name="f680" fmla="*/ f592 1 388"/>
                <a:gd name="f681" fmla="*/ f593 1 2407"/>
                <a:gd name="f682" fmla="*/ f594 1 388"/>
                <a:gd name="f683" fmla="*/ f595 1 2407"/>
                <a:gd name="f684" fmla="*/ f596 1 388"/>
                <a:gd name="f685" fmla="*/ f597 1 2407"/>
                <a:gd name="f686" fmla="*/ f598 1 388"/>
                <a:gd name="f687" fmla="*/ f599 1 2407"/>
                <a:gd name="f688" fmla="*/ f600 1 388"/>
                <a:gd name="f689" fmla="*/ f601 1 2407"/>
                <a:gd name="f690" fmla="*/ f602 1 388"/>
                <a:gd name="f691" fmla="*/ f603 1 2407"/>
                <a:gd name="f692" fmla="*/ f604 1 388"/>
                <a:gd name="f693" fmla="*/ f605 1 2407"/>
                <a:gd name="f694" fmla="*/ f606 1 388"/>
                <a:gd name="f695" fmla="*/ f607 1 2407"/>
                <a:gd name="f696" fmla="*/ f608 1 388"/>
                <a:gd name="f697" fmla="*/ f609 1 2407"/>
                <a:gd name="f698" fmla="*/ f610 1 388"/>
                <a:gd name="f699" fmla="*/ f611 1 2407"/>
                <a:gd name="f700" fmla="*/ f612 1 388"/>
                <a:gd name="f701" fmla="*/ f613 1 2407"/>
                <a:gd name="f702" fmla="*/ f614 1 388"/>
                <a:gd name="f703" fmla="*/ f615 1 2407"/>
                <a:gd name="f704" fmla="*/ f616 1 2407"/>
                <a:gd name="f705" fmla="*/ f617 1 388"/>
                <a:gd name="f706" fmla="*/ f618 1 2407"/>
                <a:gd name="f707" fmla="*/ f619 1 388"/>
                <a:gd name="f708" fmla="*/ f620 1 2407"/>
                <a:gd name="f709" fmla="*/ f621 1 388"/>
                <a:gd name="f710" fmla="*/ f622 1 2407"/>
                <a:gd name="f711" fmla="*/ f623 1 388"/>
                <a:gd name="f712" fmla="*/ f624 1 2407"/>
                <a:gd name="f713" fmla="*/ f625 1 388"/>
                <a:gd name="f714" fmla="*/ f626 1 2407"/>
                <a:gd name="f715" fmla="*/ f627 1 2407"/>
                <a:gd name="f716" fmla="*/ f628 1 388"/>
                <a:gd name="f717" fmla="*/ f629 1 2407"/>
                <a:gd name="f718" fmla="*/ f630 1 388"/>
                <a:gd name="f719" fmla="*/ f631 1 2407"/>
                <a:gd name="f720" fmla="*/ f632 1 388"/>
                <a:gd name="f721" fmla="*/ f633 1 2407"/>
                <a:gd name="f722" fmla="*/ f634 1 388"/>
                <a:gd name="f723" fmla="*/ f635 1 2407"/>
                <a:gd name="f724" fmla="*/ f636 1 2407"/>
                <a:gd name="f725" fmla="*/ f637 1 2407"/>
                <a:gd name="f726" fmla="*/ f638 1 2407"/>
                <a:gd name="f727" fmla="*/ f639 1 388"/>
                <a:gd name="f728" fmla="*/ f640 1 2407"/>
                <a:gd name="f729" fmla="*/ f641 1 388"/>
                <a:gd name="f730" fmla="*/ f642 1 2407"/>
                <a:gd name="f731" fmla="*/ f643 1 388"/>
                <a:gd name="f732" fmla="*/ f644 1 2407"/>
                <a:gd name="f733" fmla="*/ f645 1 2407"/>
                <a:gd name="f734" fmla="*/ f646 1 2407"/>
                <a:gd name="f735" fmla="*/ f647 1 2407"/>
                <a:gd name="f736" fmla="*/ f648 1 2407"/>
                <a:gd name="f737" fmla="*/ f649 1 2407"/>
                <a:gd name="f738" fmla="*/ f650 1 2407"/>
                <a:gd name="f739" fmla="*/ f651 1 2407"/>
                <a:gd name="f740" fmla="*/ f652 1 388"/>
                <a:gd name="f741" fmla="*/ f653 1 2407"/>
                <a:gd name="f742" fmla="*/ f654 1 388"/>
                <a:gd name="f743" fmla="*/ 0 1 f566"/>
                <a:gd name="f744" fmla="*/ f560 1 f566"/>
                <a:gd name="f745" fmla="*/ 0 1 f567"/>
                <a:gd name="f746" fmla="*/ f561 1 f567"/>
                <a:gd name="f747" fmla="*/ f656 1 f566"/>
                <a:gd name="f748" fmla="*/ f657 1 f567"/>
                <a:gd name="f749" fmla="*/ f658 1 f566"/>
                <a:gd name="f750" fmla="*/ f659 1 f567"/>
                <a:gd name="f751" fmla="*/ f660 1 f566"/>
                <a:gd name="f752" fmla="*/ f661 1 f567"/>
                <a:gd name="f753" fmla="*/ f662 1 f566"/>
                <a:gd name="f754" fmla="*/ f663 1 f567"/>
                <a:gd name="f755" fmla="*/ f664 1 f566"/>
                <a:gd name="f756" fmla="*/ f665 1 f567"/>
                <a:gd name="f757" fmla="*/ f666 1 f566"/>
                <a:gd name="f758" fmla="*/ f667 1 f567"/>
                <a:gd name="f759" fmla="*/ f668 1 f566"/>
                <a:gd name="f760" fmla="*/ f669 1 f567"/>
                <a:gd name="f761" fmla="*/ f670 1 f566"/>
                <a:gd name="f762" fmla="*/ f671 1 f567"/>
                <a:gd name="f763" fmla="*/ f672 1 f566"/>
                <a:gd name="f764" fmla="*/ f673 1 f567"/>
                <a:gd name="f765" fmla="*/ f674 1 f566"/>
                <a:gd name="f766" fmla="*/ f675 1 f567"/>
                <a:gd name="f767" fmla="*/ f676 1 f566"/>
                <a:gd name="f768" fmla="*/ f677 1 f567"/>
                <a:gd name="f769" fmla="*/ f678 1 f566"/>
                <a:gd name="f770" fmla="*/ f679 1 f567"/>
                <a:gd name="f771" fmla="*/ f680 1 f567"/>
                <a:gd name="f772" fmla="*/ f681 1 f566"/>
                <a:gd name="f773" fmla="*/ f682 1 f567"/>
                <a:gd name="f774" fmla="*/ f683 1 f566"/>
                <a:gd name="f775" fmla="*/ f684 1 f567"/>
                <a:gd name="f776" fmla="*/ f685 1 f566"/>
                <a:gd name="f777" fmla="*/ f686 1 f567"/>
                <a:gd name="f778" fmla="*/ f687 1 f566"/>
                <a:gd name="f779" fmla="*/ f688 1 f567"/>
                <a:gd name="f780" fmla="*/ f689 1 f566"/>
                <a:gd name="f781" fmla="*/ f690 1 f567"/>
                <a:gd name="f782" fmla="*/ f691 1 f566"/>
                <a:gd name="f783" fmla="*/ f692 1 f567"/>
                <a:gd name="f784" fmla="*/ f693 1 f566"/>
                <a:gd name="f785" fmla="*/ f694 1 f567"/>
                <a:gd name="f786" fmla="*/ f695 1 f566"/>
                <a:gd name="f787" fmla="*/ f696 1 f567"/>
                <a:gd name="f788" fmla="*/ f697 1 f566"/>
                <a:gd name="f789" fmla="*/ f698 1 f567"/>
                <a:gd name="f790" fmla="*/ f699 1 f566"/>
                <a:gd name="f791" fmla="*/ f700 1 f567"/>
                <a:gd name="f792" fmla="*/ f701 1 f566"/>
                <a:gd name="f793" fmla="*/ f702 1 f567"/>
                <a:gd name="f794" fmla="*/ f703 1 f566"/>
                <a:gd name="f795" fmla="*/ f704 1 f566"/>
                <a:gd name="f796" fmla="*/ f705 1 f567"/>
                <a:gd name="f797" fmla="*/ f706 1 f566"/>
                <a:gd name="f798" fmla="*/ f707 1 f567"/>
                <a:gd name="f799" fmla="*/ f708 1 f566"/>
                <a:gd name="f800" fmla="*/ f709 1 f567"/>
                <a:gd name="f801" fmla="*/ f710 1 f566"/>
                <a:gd name="f802" fmla="*/ f711 1 f567"/>
                <a:gd name="f803" fmla="*/ f712 1 f566"/>
                <a:gd name="f804" fmla="*/ f713 1 f567"/>
                <a:gd name="f805" fmla="*/ f714 1 f566"/>
                <a:gd name="f806" fmla="*/ f715 1 f566"/>
                <a:gd name="f807" fmla="*/ f716 1 f567"/>
                <a:gd name="f808" fmla="*/ f717 1 f566"/>
                <a:gd name="f809" fmla="*/ f718 1 f567"/>
                <a:gd name="f810" fmla="*/ f719 1 f566"/>
                <a:gd name="f811" fmla="*/ f720 1 f567"/>
                <a:gd name="f812" fmla="*/ f721 1 f566"/>
                <a:gd name="f813" fmla="*/ f722 1 f567"/>
                <a:gd name="f814" fmla="*/ f723 1 f566"/>
                <a:gd name="f815" fmla="*/ f724 1 f566"/>
                <a:gd name="f816" fmla="*/ f725 1 f566"/>
                <a:gd name="f817" fmla="*/ f726 1 f566"/>
                <a:gd name="f818" fmla="*/ f727 1 f567"/>
                <a:gd name="f819" fmla="*/ f728 1 f566"/>
                <a:gd name="f820" fmla="*/ f729 1 f567"/>
                <a:gd name="f821" fmla="*/ f730 1 f566"/>
                <a:gd name="f822" fmla="*/ f731 1 f567"/>
                <a:gd name="f823" fmla="*/ f732 1 f566"/>
                <a:gd name="f824" fmla="*/ f733 1 f566"/>
                <a:gd name="f825" fmla="*/ f734 1 f566"/>
                <a:gd name="f826" fmla="*/ f735 1 f566"/>
                <a:gd name="f827" fmla="*/ f736 1 f566"/>
                <a:gd name="f828" fmla="*/ f737 1 f566"/>
                <a:gd name="f829" fmla="*/ f738 1 f566"/>
                <a:gd name="f830" fmla="*/ f739 1 f566"/>
                <a:gd name="f831" fmla="*/ f740 1 f567"/>
                <a:gd name="f832" fmla="*/ f741 1 f566"/>
                <a:gd name="f833" fmla="*/ f742 1 f567"/>
                <a:gd name="f834" fmla="*/ f743 f557 1"/>
                <a:gd name="f835" fmla="*/ f744 f557 1"/>
                <a:gd name="f836" fmla="*/ f746 f558 1"/>
                <a:gd name="f837" fmla="*/ f745 f558 1"/>
                <a:gd name="f838" fmla="*/ f747 f557 1"/>
                <a:gd name="f839" fmla="*/ f748 f558 1"/>
                <a:gd name="f840" fmla="*/ f749 f557 1"/>
                <a:gd name="f841" fmla="*/ f750 f558 1"/>
                <a:gd name="f842" fmla="*/ f751 f557 1"/>
                <a:gd name="f843" fmla="*/ f752 f558 1"/>
                <a:gd name="f844" fmla="*/ f753 f557 1"/>
                <a:gd name="f845" fmla="*/ f754 f558 1"/>
                <a:gd name="f846" fmla="*/ f755 f557 1"/>
                <a:gd name="f847" fmla="*/ f756 f558 1"/>
                <a:gd name="f848" fmla="*/ f757 f557 1"/>
                <a:gd name="f849" fmla="*/ f758 f558 1"/>
                <a:gd name="f850" fmla="*/ f759 f557 1"/>
                <a:gd name="f851" fmla="*/ f760 f558 1"/>
                <a:gd name="f852" fmla="*/ f761 f557 1"/>
                <a:gd name="f853" fmla="*/ f762 f558 1"/>
                <a:gd name="f854" fmla="*/ f763 f557 1"/>
                <a:gd name="f855" fmla="*/ f764 f558 1"/>
                <a:gd name="f856" fmla="*/ f765 f557 1"/>
                <a:gd name="f857" fmla="*/ f766 f558 1"/>
                <a:gd name="f858" fmla="*/ f767 f557 1"/>
                <a:gd name="f859" fmla="*/ f768 f558 1"/>
                <a:gd name="f860" fmla="*/ f769 f557 1"/>
                <a:gd name="f861" fmla="*/ f770 f558 1"/>
                <a:gd name="f862" fmla="*/ f771 f558 1"/>
                <a:gd name="f863" fmla="*/ f772 f557 1"/>
                <a:gd name="f864" fmla="*/ f773 f558 1"/>
                <a:gd name="f865" fmla="*/ f774 f557 1"/>
                <a:gd name="f866" fmla="*/ f775 f558 1"/>
                <a:gd name="f867" fmla="*/ f776 f557 1"/>
                <a:gd name="f868" fmla="*/ f777 f558 1"/>
                <a:gd name="f869" fmla="*/ f778 f557 1"/>
                <a:gd name="f870" fmla="*/ f779 f558 1"/>
                <a:gd name="f871" fmla="*/ f780 f557 1"/>
                <a:gd name="f872" fmla="*/ f781 f558 1"/>
                <a:gd name="f873" fmla="*/ f782 f557 1"/>
                <a:gd name="f874" fmla="*/ f783 f558 1"/>
                <a:gd name="f875" fmla="*/ f784 f557 1"/>
                <a:gd name="f876" fmla="*/ f785 f558 1"/>
                <a:gd name="f877" fmla="*/ f786 f557 1"/>
                <a:gd name="f878" fmla="*/ f787 f558 1"/>
                <a:gd name="f879" fmla="*/ f788 f557 1"/>
                <a:gd name="f880" fmla="*/ f789 f558 1"/>
                <a:gd name="f881" fmla="*/ f790 f557 1"/>
                <a:gd name="f882" fmla="*/ f791 f558 1"/>
                <a:gd name="f883" fmla="*/ f792 f557 1"/>
                <a:gd name="f884" fmla="*/ f793 f558 1"/>
                <a:gd name="f885" fmla="*/ f794 f557 1"/>
                <a:gd name="f886" fmla="*/ f795 f557 1"/>
                <a:gd name="f887" fmla="*/ f796 f558 1"/>
                <a:gd name="f888" fmla="*/ f797 f557 1"/>
                <a:gd name="f889" fmla="*/ f798 f558 1"/>
                <a:gd name="f890" fmla="*/ f799 f557 1"/>
                <a:gd name="f891" fmla="*/ f800 f558 1"/>
                <a:gd name="f892" fmla="*/ f801 f557 1"/>
                <a:gd name="f893" fmla="*/ f802 f558 1"/>
                <a:gd name="f894" fmla="*/ f803 f557 1"/>
                <a:gd name="f895" fmla="*/ f804 f558 1"/>
                <a:gd name="f896" fmla="*/ f805 f557 1"/>
                <a:gd name="f897" fmla="*/ f806 f557 1"/>
                <a:gd name="f898" fmla="*/ f807 f558 1"/>
                <a:gd name="f899" fmla="*/ f808 f557 1"/>
                <a:gd name="f900" fmla="*/ f809 f558 1"/>
                <a:gd name="f901" fmla="*/ f810 f557 1"/>
                <a:gd name="f902" fmla="*/ f811 f558 1"/>
                <a:gd name="f903" fmla="*/ f812 f557 1"/>
                <a:gd name="f904" fmla="*/ f813 f558 1"/>
                <a:gd name="f905" fmla="*/ f814 f557 1"/>
                <a:gd name="f906" fmla="*/ f815 f557 1"/>
                <a:gd name="f907" fmla="*/ f816 f557 1"/>
                <a:gd name="f908" fmla="*/ f817 f557 1"/>
                <a:gd name="f909" fmla="*/ f818 f558 1"/>
                <a:gd name="f910" fmla="*/ f819 f557 1"/>
                <a:gd name="f911" fmla="*/ f820 f558 1"/>
                <a:gd name="f912" fmla="*/ f821 f557 1"/>
                <a:gd name="f913" fmla="*/ f822 f558 1"/>
                <a:gd name="f914" fmla="*/ f823 f557 1"/>
                <a:gd name="f915" fmla="*/ f824 f557 1"/>
                <a:gd name="f916" fmla="*/ f825 f557 1"/>
                <a:gd name="f917" fmla="*/ f826 f557 1"/>
                <a:gd name="f918" fmla="*/ f827 f557 1"/>
                <a:gd name="f919" fmla="*/ f828 f557 1"/>
                <a:gd name="f920" fmla="*/ f829 f557 1"/>
                <a:gd name="f921" fmla="*/ f830 f557 1"/>
                <a:gd name="f922" fmla="*/ f831 f558 1"/>
                <a:gd name="f923" fmla="*/ f832 f557 1"/>
                <a:gd name="f924" fmla="*/ f833 f5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5">
                  <a:pos x="f838" y="f839"/>
                </a:cxn>
                <a:cxn ang="f655">
                  <a:pos x="f840" y="f841"/>
                </a:cxn>
                <a:cxn ang="f655">
                  <a:pos x="f842" y="f843"/>
                </a:cxn>
                <a:cxn ang="f655">
                  <a:pos x="f844" y="f845"/>
                </a:cxn>
                <a:cxn ang="f655">
                  <a:pos x="f846" y="f847"/>
                </a:cxn>
                <a:cxn ang="f655">
                  <a:pos x="f848" y="f849"/>
                </a:cxn>
                <a:cxn ang="f655">
                  <a:pos x="f850" y="f851"/>
                </a:cxn>
                <a:cxn ang="f655">
                  <a:pos x="f852" y="f853"/>
                </a:cxn>
                <a:cxn ang="f655">
                  <a:pos x="f854" y="f855"/>
                </a:cxn>
                <a:cxn ang="f655">
                  <a:pos x="f856" y="f857"/>
                </a:cxn>
                <a:cxn ang="f655">
                  <a:pos x="f858" y="f859"/>
                </a:cxn>
                <a:cxn ang="f655">
                  <a:pos x="f860" y="f861"/>
                </a:cxn>
                <a:cxn ang="f655">
                  <a:pos x="f860" y="f862"/>
                </a:cxn>
                <a:cxn ang="f655">
                  <a:pos x="f863" y="f864"/>
                </a:cxn>
                <a:cxn ang="f655">
                  <a:pos x="f865" y="f866"/>
                </a:cxn>
                <a:cxn ang="f655">
                  <a:pos x="f867" y="f868"/>
                </a:cxn>
                <a:cxn ang="f655">
                  <a:pos x="f869" y="f870"/>
                </a:cxn>
                <a:cxn ang="f655">
                  <a:pos x="f871" y="f872"/>
                </a:cxn>
                <a:cxn ang="f655">
                  <a:pos x="f873" y="f874"/>
                </a:cxn>
                <a:cxn ang="f655">
                  <a:pos x="f863" y="f864"/>
                </a:cxn>
                <a:cxn ang="f655">
                  <a:pos x="f875" y="f876"/>
                </a:cxn>
                <a:cxn ang="f655">
                  <a:pos x="f877" y="f878"/>
                </a:cxn>
                <a:cxn ang="f655">
                  <a:pos x="f879" y="f880"/>
                </a:cxn>
                <a:cxn ang="f655">
                  <a:pos x="f881" y="f882"/>
                </a:cxn>
                <a:cxn ang="f655">
                  <a:pos x="f883" y="f884"/>
                </a:cxn>
                <a:cxn ang="f655">
                  <a:pos x="f885" y="f884"/>
                </a:cxn>
                <a:cxn ang="f655">
                  <a:pos x="f886" y="f887"/>
                </a:cxn>
                <a:cxn ang="f655">
                  <a:pos x="f888" y="f889"/>
                </a:cxn>
                <a:cxn ang="f655">
                  <a:pos x="f890" y="f891"/>
                </a:cxn>
                <a:cxn ang="f655">
                  <a:pos x="f892" y="f893"/>
                </a:cxn>
                <a:cxn ang="f655">
                  <a:pos x="f894" y="f895"/>
                </a:cxn>
                <a:cxn ang="f655">
                  <a:pos x="f896" y="f872"/>
                </a:cxn>
                <a:cxn ang="f655">
                  <a:pos x="f897" y="f898"/>
                </a:cxn>
                <a:cxn ang="f655">
                  <a:pos x="f899" y="f900"/>
                </a:cxn>
                <a:cxn ang="f655">
                  <a:pos x="f901" y="f902"/>
                </a:cxn>
                <a:cxn ang="f655">
                  <a:pos x="f903" y="f904"/>
                </a:cxn>
                <a:cxn ang="f655">
                  <a:pos x="f905" y="f847"/>
                </a:cxn>
                <a:cxn ang="f655">
                  <a:pos x="f906" y="f887"/>
                </a:cxn>
                <a:cxn ang="f655">
                  <a:pos x="f907" y="f882"/>
                </a:cxn>
                <a:cxn ang="f655">
                  <a:pos x="f908" y="f909"/>
                </a:cxn>
                <a:cxn ang="f655">
                  <a:pos x="f910" y="f911"/>
                </a:cxn>
                <a:cxn ang="f655">
                  <a:pos x="f912" y="f913"/>
                </a:cxn>
                <a:cxn ang="f655">
                  <a:pos x="f914" y="f882"/>
                </a:cxn>
                <a:cxn ang="f655">
                  <a:pos x="f915" y="f847"/>
                </a:cxn>
                <a:cxn ang="f655">
                  <a:pos x="f916" y="f849"/>
                </a:cxn>
                <a:cxn ang="f655">
                  <a:pos x="f917" y="f851"/>
                </a:cxn>
                <a:cxn ang="f655">
                  <a:pos x="f918" y="f887"/>
                </a:cxn>
                <a:cxn ang="f655">
                  <a:pos x="f919" y="f909"/>
                </a:cxn>
                <a:cxn ang="f655">
                  <a:pos x="f920" y="f847"/>
                </a:cxn>
                <a:cxn ang="f655">
                  <a:pos x="f921" y="f922"/>
                </a:cxn>
                <a:cxn ang="f655">
                  <a:pos x="f923" y="f924"/>
                </a:cxn>
              </a:cxnLst>
              <a:rect l="f834" t="f837" r="f835" b="f836"/>
              <a:pathLst>
                <a:path w="2407" h="388">
                  <a:moveTo>
                    <a:pt x="f9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6" y="f29"/>
                    <a:pt x="f6" y="f29"/>
                    <a:pt x="f6" y="f29"/>
                  </a:cubicBezTo>
                  <a:cubicBezTo>
                    <a:pt x="f6" y="f31"/>
                    <a:pt x="f6" y="f31"/>
                    <a:pt x="f6" y="f31"/>
                  </a:cubicBezTo>
                  <a:cubicBezTo>
                    <a:pt x="f32" y="f31"/>
                    <a:pt x="f32" y="f31"/>
                    <a:pt x="f32" y="f31"/>
                  </a:cubicBezTo>
                  <a:cubicBezTo>
                    <a:pt x="f32" y="f33"/>
                    <a:pt x="f32" y="f33"/>
                    <a:pt x="f32" y="f33"/>
                  </a:cubicBezTo>
                  <a:cubicBezTo>
                    <a:pt x="f34" y="f33"/>
                    <a:pt x="f34" y="f33"/>
                    <a:pt x="f34" y="f33"/>
                  </a:cubicBezTo>
                  <a:cubicBezTo>
                    <a:pt x="f35" y="f31"/>
                    <a:pt x="f35" y="f31"/>
                    <a:pt x="f35" y="f31"/>
                  </a:cubicBezTo>
                  <a:cubicBezTo>
                    <a:pt x="f36" y="f31"/>
                    <a:pt x="f36" y="f31"/>
                    <a:pt x="f36" y="f31"/>
                  </a:cubicBezTo>
                  <a:cubicBezTo>
                    <a:pt x="f15" y="f14"/>
                    <a:pt x="f15" y="f14"/>
                    <a:pt x="f15" y="f14"/>
                  </a:cubicBezTo>
                  <a:cubicBezTo>
                    <a:pt x="f13" y="f37"/>
                    <a:pt x="f38" y="f39"/>
                    <a:pt x="f9" y="f9"/>
                  </a:cubicBezTo>
                  <a:close/>
                  <a:moveTo>
                    <a:pt x="f40" y="f41"/>
                  </a:moveTo>
                  <a:cubicBezTo>
                    <a:pt x="f42" y="f35"/>
                    <a:pt x="f43" y="f11"/>
                    <a:pt x="f30" y="f11"/>
                  </a:cubicBezTo>
                  <a:cubicBezTo>
                    <a:pt x="f44" y="f11"/>
                    <a:pt x="f44" y="f11"/>
                    <a:pt x="f44" y="f11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6" y="f45"/>
                    <a:pt x="f46" y="f45"/>
                    <a:pt x="f46" y="f45"/>
                  </a:cubicBezTo>
                  <a:cubicBezTo>
                    <a:pt x="f20" y="f45"/>
                    <a:pt x="f19" y="f47"/>
                    <a:pt x="f48" y="f49"/>
                  </a:cubicBezTo>
                  <a:cubicBezTo>
                    <a:pt x="f50" y="f46"/>
                    <a:pt x="f51" y="f52"/>
                    <a:pt x="f51" y="f53"/>
                  </a:cubicBezTo>
                  <a:cubicBezTo>
                    <a:pt x="f51" y="f54"/>
                    <a:pt x="f50" y="f51"/>
                    <a:pt x="f40" y="f41"/>
                  </a:cubicBezTo>
                  <a:close/>
                  <a:moveTo>
                    <a:pt x="f55" y="f52"/>
                  </a:moveTo>
                  <a:cubicBezTo>
                    <a:pt x="f56" y="f34"/>
                    <a:pt x="f56" y="f34"/>
                    <a:pt x="f56" y="f34"/>
                  </a:cubicBezTo>
                  <a:cubicBezTo>
                    <a:pt x="f56" y="f31"/>
                    <a:pt x="f56" y="f31"/>
                    <a:pt x="f56" y="f31"/>
                  </a:cubicBezTo>
                  <a:cubicBezTo>
                    <a:pt x="f55" y="f31"/>
                    <a:pt x="f55" y="f31"/>
                    <a:pt x="f55" y="f31"/>
                  </a:cubicBezTo>
                  <a:lnTo>
                    <a:pt x="f55" y="f52"/>
                  </a:lnTo>
                  <a:close/>
                  <a:moveTo>
                    <a:pt x="f57" y="f58"/>
                  </a:moveTo>
                  <a:cubicBezTo>
                    <a:pt x="f59" y="f60"/>
                    <a:pt x="f61" y="f29"/>
                    <a:pt x="f61" y="f62"/>
                  </a:cubicBezTo>
                  <a:cubicBezTo>
                    <a:pt x="f61" y="f63"/>
                    <a:pt x="f59" y="f64"/>
                    <a:pt x="f57" y="f65"/>
                  </a:cubicBezTo>
                  <a:cubicBezTo>
                    <a:pt x="f66" y="f67"/>
                    <a:pt x="f68" y="f23"/>
                    <a:pt x="f69" y="f23"/>
                  </a:cubicBezTo>
                  <a:cubicBezTo>
                    <a:pt x="f70" y="f23"/>
                    <a:pt x="f71" y="f67"/>
                    <a:pt x="f72" y="f65"/>
                  </a:cubicBezTo>
                  <a:cubicBezTo>
                    <a:pt x="f73" y="f64"/>
                    <a:pt x="f74" y="f63"/>
                    <a:pt x="f74" y="f62"/>
                  </a:cubicBezTo>
                  <a:cubicBezTo>
                    <a:pt x="f74" y="f29"/>
                    <a:pt x="f73" y="f60"/>
                    <a:pt x="f72" y="f58"/>
                  </a:cubicBezTo>
                  <a:cubicBezTo>
                    <a:pt x="f71" y="f75"/>
                    <a:pt x="f70" y="f6"/>
                    <a:pt x="f69" y="f6"/>
                  </a:cubicBezTo>
                  <a:cubicBezTo>
                    <a:pt x="f68" y="f6"/>
                    <a:pt x="f66" y="f75"/>
                    <a:pt x="f57" y="f58"/>
                  </a:cubicBezTo>
                  <a:close/>
                  <a:moveTo>
                    <a:pt x="f76" y="f52"/>
                  </a:moveTo>
                  <a:cubicBezTo>
                    <a:pt x="f77" y="f34"/>
                    <a:pt x="f77" y="f34"/>
                    <a:pt x="f77" y="f34"/>
                  </a:cubicBezTo>
                  <a:cubicBezTo>
                    <a:pt x="f77" y="f31"/>
                    <a:pt x="f77" y="f31"/>
                    <a:pt x="f77" y="f31"/>
                  </a:cubicBezTo>
                  <a:cubicBezTo>
                    <a:pt x="f77" y="f78"/>
                    <a:pt x="f79" y="f80"/>
                    <a:pt x="f81" y="f76"/>
                  </a:cubicBezTo>
                  <a:cubicBezTo>
                    <a:pt x="f82" y="f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8"/>
                  </a:cubicBezTo>
                  <a:cubicBezTo>
                    <a:pt x="f92" y="f93"/>
                    <a:pt x="f92" y="f93"/>
                    <a:pt x="f92" y="f93"/>
                  </a:cubicBezTo>
                  <a:cubicBezTo>
                    <a:pt x="f94" y="f95"/>
                    <a:pt x="f96" y="f97"/>
                    <a:pt x="f98" y="f89"/>
                  </a:cubicBezTo>
                  <a:cubicBezTo>
                    <a:pt x="f99" y="f94"/>
                    <a:pt x="f76" y="f100"/>
                    <a:pt x="f76" y="f101"/>
                  </a:cubicBezTo>
                  <a:lnTo>
                    <a:pt x="f76" y="f52"/>
                  </a:lnTo>
                  <a:close/>
                  <a:moveTo>
                    <a:pt x="f79" y="f58"/>
                  </a:moveTo>
                  <a:cubicBezTo>
                    <a:pt x="f102" y="f60"/>
                    <a:pt x="f103" y="f29"/>
                    <a:pt x="f103" y="f62"/>
                  </a:cubicBezTo>
                  <a:cubicBezTo>
                    <a:pt x="f103" y="f63"/>
                    <a:pt x="f102" y="f64"/>
                    <a:pt x="f79" y="f65"/>
                  </a:cubicBezTo>
                  <a:cubicBezTo>
                    <a:pt x="f104" y="f67"/>
                    <a:pt x="f88" y="f23"/>
                    <a:pt x="f105" y="f23"/>
                  </a:cubicBezTo>
                  <a:cubicBezTo>
                    <a:pt x="f106" y="f23"/>
                    <a:pt x="f107" y="f67"/>
                    <a:pt x="f108" y="f65"/>
                  </a:cubicBezTo>
                  <a:cubicBezTo>
                    <a:pt x="f95" y="f64"/>
                    <a:pt x="f109" y="f63"/>
                    <a:pt x="f109" y="f62"/>
                  </a:cubicBezTo>
                  <a:cubicBezTo>
                    <a:pt x="f109" y="f29"/>
                    <a:pt x="f95" y="f60"/>
                    <a:pt x="f108" y="f58"/>
                  </a:cubicBezTo>
                  <a:cubicBezTo>
                    <a:pt x="f107" y="f75"/>
                    <a:pt x="f106" y="f6"/>
                    <a:pt x="f105" y="f6"/>
                  </a:cubicBezTo>
                  <a:cubicBezTo>
                    <a:pt x="f88" y="f6"/>
                    <a:pt x="f104" y="f75"/>
                    <a:pt x="f79" y="f58"/>
                  </a:cubicBezTo>
                  <a:close/>
                  <a:moveTo>
                    <a:pt x="f110" y="f3"/>
                  </a:moveTo>
                  <a:cubicBezTo>
                    <a:pt x="f111" y="f31"/>
                    <a:pt x="f111" y="f31"/>
                    <a:pt x="f111" y="f31"/>
                  </a:cubicBezTo>
                  <a:cubicBezTo>
                    <a:pt x="f112" y="f31"/>
                    <a:pt x="f112" y="f31"/>
                    <a:pt x="f112" y="f31"/>
                  </a:cubicBezTo>
                  <a:cubicBezTo>
                    <a:pt x="f113" y="f114"/>
                    <a:pt x="f113" y="f114"/>
                    <a:pt x="f113" y="f114"/>
                  </a:cubicBezTo>
                  <a:cubicBezTo>
                    <a:pt x="f115" y="f114"/>
                    <a:pt x="f115" y="f114"/>
                    <a:pt x="f115" y="f114"/>
                  </a:cubicBezTo>
                  <a:cubicBezTo>
                    <a:pt x="f115" y="f31"/>
                    <a:pt x="f115" y="f31"/>
                    <a:pt x="f115" y="f31"/>
                  </a:cubicBezTo>
                  <a:cubicBezTo>
                    <a:pt x="f116" y="f31"/>
                    <a:pt x="f116" y="f31"/>
                    <a:pt x="f116" y="f31"/>
                  </a:cubicBezTo>
                  <a:cubicBezTo>
                    <a:pt x="f116" y="f117"/>
                    <a:pt x="f116" y="f117"/>
                    <a:pt x="f116" y="f117"/>
                  </a:cubicBezTo>
                  <a:cubicBezTo>
                    <a:pt x="f115" y="f118"/>
                    <a:pt x="f115" y="f118"/>
                    <a:pt x="f115" y="f118"/>
                  </a:cubicBezTo>
                  <a:cubicBezTo>
                    <a:pt x="f115" y="f119"/>
                    <a:pt x="f115" y="f119"/>
                    <a:pt x="f115" y="f119"/>
                  </a:cubicBezTo>
                  <a:cubicBezTo>
                    <a:pt x="f120" y="f119"/>
                    <a:pt x="f120" y="f119"/>
                    <a:pt x="f120" y="f119"/>
                  </a:cubicBezTo>
                  <a:cubicBezTo>
                    <a:pt x="f121" y="f52"/>
                    <a:pt x="f121" y="f52"/>
                    <a:pt x="f121" y="f52"/>
                  </a:cubicBezTo>
                  <a:cubicBezTo>
                    <a:pt x="f122" y="f52"/>
                    <a:pt x="f122" y="f52"/>
                    <a:pt x="f122" y="f52"/>
                  </a:cubicBezTo>
                  <a:lnTo>
                    <a:pt x="f110" y="f3"/>
                  </a:lnTo>
                  <a:close/>
                  <a:moveTo>
                    <a:pt x="f123" y="f124"/>
                  </a:moveTo>
                  <a:cubicBezTo>
                    <a:pt x="f125" y="f126"/>
                    <a:pt x="f127" y="f128"/>
                    <a:pt x="f127" y="f129"/>
                  </a:cubicBezTo>
                  <a:cubicBezTo>
                    <a:pt x="f127" y="f71"/>
                    <a:pt x="f125" y="f130"/>
                    <a:pt x="f131" y="f132"/>
                  </a:cubicBezTo>
                  <a:cubicBezTo>
                    <a:pt x="f133" y="f134"/>
                    <a:pt x="f135" y="f136"/>
                    <a:pt x="f137" y="f138"/>
                  </a:cubicBezTo>
                  <a:cubicBezTo>
                    <a:pt x="f139" y="f101"/>
                    <a:pt x="f140" y="f141"/>
                    <a:pt x="f142" y="f141"/>
                  </a:cubicBezTo>
                  <a:cubicBezTo>
                    <a:pt x="f143" y="f141"/>
                    <a:pt x="f144" y="f145"/>
                    <a:pt x="f146" y="f147"/>
                  </a:cubicBezTo>
                  <a:cubicBezTo>
                    <a:pt x="f148" y="f101"/>
                    <a:pt x="f149" y="f31"/>
                    <a:pt x="f150" y="f151"/>
                  </a:cubicBezTo>
                  <a:cubicBezTo>
                    <a:pt x="f150" y="f152"/>
                    <a:pt x="f150" y="f152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69"/>
                    <a:pt x="f160" y="f161"/>
                    <a:pt x="f142" y="f161"/>
                  </a:cubicBezTo>
                  <a:cubicBezTo>
                    <a:pt x="f162" y="f161"/>
                    <a:pt x="f163" y="f158"/>
                    <a:pt x="f164" y="f165"/>
                  </a:cubicBezTo>
                  <a:cubicBezTo>
                    <a:pt x="f166" y="f167"/>
                    <a:pt x="f168" y="f71"/>
                    <a:pt x="f168" y="f169"/>
                  </a:cubicBezTo>
                  <a:cubicBezTo>
                    <a:pt x="f168" y="f74"/>
                    <a:pt x="f170" y="f171"/>
                    <a:pt x="f139" y="f172"/>
                  </a:cubicBezTo>
                  <a:cubicBezTo>
                    <a:pt x="f173" y="f174"/>
                    <a:pt x="f175" y="f176"/>
                    <a:pt x="f177" y="f178"/>
                  </a:cubicBezTo>
                  <a:cubicBezTo>
                    <a:pt x="f179" y="f36"/>
                    <a:pt x="f179" y="f36"/>
                    <a:pt x="f179" y="f36"/>
                  </a:cubicBezTo>
                  <a:cubicBezTo>
                    <a:pt x="f157" y="f180"/>
                    <a:pt x="f181" y="f124"/>
                    <a:pt x="f182" y="f183"/>
                  </a:cubicBezTo>
                  <a:cubicBezTo>
                    <a:pt x="f184" y="f14"/>
                    <a:pt x="f150" y="f185"/>
                    <a:pt x="f150" y="f186"/>
                  </a:cubicBezTo>
                  <a:cubicBezTo>
                    <a:pt x="f150" y="f187"/>
                    <a:pt x="f184" y="f188"/>
                    <a:pt x="f189" y="f190"/>
                  </a:cubicBezTo>
                  <a:cubicBezTo>
                    <a:pt x="f148" y="f191"/>
                    <a:pt x="f146" y="f192"/>
                    <a:pt x="f159" y="f193"/>
                  </a:cubicBezTo>
                  <a:cubicBezTo>
                    <a:pt x="f194" y="f195"/>
                    <a:pt x="f196" y="f197"/>
                    <a:pt x="f198" y="f197"/>
                  </a:cubicBezTo>
                  <a:cubicBezTo>
                    <a:pt x="f166" y="f197"/>
                    <a:pt x="f199" y="f197"/>
                    <a:pt x="f200" y="f34"/>
                  </a:cubicBezTo>
                  <a:cubicBezTo>
                    <a:pt x="f201" y="f202"/>
                    <a:pt x="f203" y="f195"/>
                    <a:pt x="f204" y="f52"/>
                  </a:cubicBezTo>
                  <a:cubicBezTo>
                    <a:pt x="f123" y="f205"/>
                    <a:pt x="f123" y="f205"/>
                    <a:pt x="f123" y="f205"/>
                  </a:cubicBezTo>
                  <a:cubicBezTo>
                    <a:pt x="f206" y="f50"/>
                    <a:pt x="f207" y="f188"/>
                    <a:pt x="f208" y="f188"/>
                  </a:cubicBezTo>
                  <a:cubicBezTo>
                    <a:pt x="f209" y="f210"/>
                    <a:pt x="f211" y="f210"/>
                    <a:pt x="f198" y="f210"/>
                  </a:cubicBezTo>
                  <a:cubicBezTo>
                    <a:pt x="f212" y="f210"/>
                    <a:pt x="f213" y="f50"/>
                    <a:pt x="f214" y="f215"/>
                  </a:cubicBezTo>
                  <a:cubicBezTo>
                    <a:pt x="f160" y="f216"/>
                    <a:pt x="f217" y="f41"/>
                    <a:pt x="f217" y="f218"/>
                  </a:cubicBezTo>
                  <a:cubicBezTo>
                    <a:pt x="f217" y="f11"/>
                    <a:pt x="f219" y="f220"/>
                    <a:pt x="f194" y="f9"/>
                  </a:cubicBezTo>
                  <a:cubicBezTo>
                    <a:pt x="f221" y="f119"/>
                    <a:pt x="f222" y="f39"/>
                    <a:pt x="f223" y="f224"/>
                  </a:cubicBezTo>
                  <a:cubicBezTo>
                    <a:pt x="f170" y="f22"/>
                    <a:pt x="f170" y="f22"/>
                    <a:pt x="f170" y="f22"/>
                  </a:cubicBezTo>
                  <a:cubicBezTo>
                    <a:pt x="f225" y="f226"/>
                    <a:pt x="f206" y="f227"/>
                    <a:pt x="f123" y="f124"/>
                  </a:cubicBezTo>
                  <a:close/>
                  <a:moveTo>
                    <a:pt x="f228" y="f20"/>
                  </a:moveTo>
                  <a:cubicBezTo>
                    <a:pt x="f229" y="f52"/>
                    <a:pt x="f230" y="f197"/>
                    <a:pt x="f231" y="f197"/>
                  </a:cubicBezTo>
                  <a:cubicBezTo>
                    <a:pt x="f232" y="f197"/>
                    <a:pt x="f233" y="f52"/>
                    <a:pt x="f234" y="f192"/>
                  </a:cubicBezTo>
                  <a:cubicBezTo>
                    <a:pt x="f235" y="f236"/>
                    <a:pt x="f237" y="f54"/>
                    <a:pt x="f238" y="f239"/>
                  </a:cubicBezTo>
                  <a:cubicBezTo>
                    <a:pt x="f240" y="f241"/>
                    <a:pt x="f242" y="f243"/>
                    <a:pt x="f242" y="f244"/>
                  </a:cubicBezTo>
                  <a:cubicBezTo>
                    <a:pt x="f242" y="f174"/>
                    <a:pt x="f245" y="f169"/>
                    <a:pt x="f246" y="f247"/>
                  </a:cubicBezTo>
                  <a:cubicBezTo>
                    <a:pt x="f248" y="f68"/>
                    <a:pt x="f249" y="f250"/>
                    <a:pt x="f251" y="f252"/>
                  </a:cubicBezTo>
                  <a:cubicBezTo>
                    <a:pt x="f253" y="f31"/>
                    <a:pt x="f254" y="f141"/>
                    <a:pt x="f255" y="f141"/>
                  </a:cubicBezTo>
                  <a:cubicBezTo>
                    <a:pt x="f256" y="f141"/>
                    <a:pt x="f257" y="f258"/>
                    <a:pt x="f259" y="f61"/>
                  </a:cubicBezTo>
                  <a:cubicBezTo>
                    <a:pt x="f260" y="f134"/>
                    <a:pt x="f261" y="f262"/>
                    <a:pt x="f263" y="f264"/>
                  </a:cubicBezTo>
                  <a:cubicBezTo>
                    <a:pt x="f265" y="f266"/>
                    <a:pt x="f267" y="f268"/>
                    <a:pt x="f267" y="f269"/>
                  </a:cubicBezTo>
                  <a:cubicBezTo>
                    <a:pt x="f267" y="f39"/>
                    <a:pt x="f270" y="f271"/>
                    <a:pt x="f272" y="f215"/>
                  </a:cubicBezTo>
                  <a:cubicBezTo>
                    <a:pt x="f273" y="f274"/>
                    <a:pt x="f275" y="f53"/>
                    <a:pt x="f228" y="f20"/>
                  </a:cubicBezTo>
                  <a:close/>
                  <a:moveTo>
                    <a:pt x="f276" y="f171"/>
                  </a:moveTo>
                  <a:cubicBezTo>
                    <a:pt x="f277" y="f169"/>
                    <a:pt x="f278" y="f279"/>
                    <a:pt x="f280" y="f281"/>
                  </a:cubicBezTo>
                  <a:cubicBezTo>
                    <a:pt x="f282" y="f130"/>
                    <a:pt x="f283" y="f158"/>
                    <a:pt x="f284" y="f158"/>
                  </a:cubicBezTo>
                  <a:cubicBezTo>
                    <a:pt x="f285" y="f158"/>
                    <a:pt x="f286" y="f247"/>
                    <a:pt x="f287" y="f288"/>
                  </a:cubicBezTo>
                  <a:cubicBezTo>
                    <a:pt x="f289" y="f74"/>
                    <a:pt x="f290" y="f176"/>
                    <a:pt x="f290" y="f291"/>
                  </a:cubicBezTo>
                  <a:cubicBezTo>
                    <a:pt x="f290" y="f226"/>
                    <a:pt x="f292" y="f10"/>
                    <a:pt x="f293" y="f24"/>
                  </a:cubicBezTo>
                  <a:cubicBezTo>
                    <a:pt x="f294" y="f35"/>
                    <a:pt x="f295" y="f41"/>
                    <a:pt x="f296" y="f297"/>
                  </a:cubicBezTo>
                  <a:cubicBezTo>
                    <a:pt x="f298" y="f205"/>
                    <a:pt x="f299" y="f188"/>
                    <a:pt x="f284" y="f188"/>
                  </a:cubicBezTo>
                  <a:cubicBezTo>
                    <a:pt x="f300" y="f188"/>
                    <a:pt x="f301" y="f51"/>
                    <a:pt x="f302" y="f303"/>
                  </a:cubicBezTo>
                  <a:cubicBezTo>
                    <a:pt x="f304" y="f38"/>
                    <a:pt x="f305" y="f306"/>
                    <a:pt x="f305" y="f33"/>
                  </a:cubicBezTo>
                  <a:cubicBezTo>
                    <a:pt x="f305" y="f307"/>
                    <a:pt x="f308" y="f309"/>
                    <a:pt x="f276" y="f171"/>
                  </a:cubicBezTo>
                  <a:close/>
                  <a:moveTo>
                    <a:pt x="f310" y="f52"/>
                  </a:moveTo>
                  <a:cubicBezTo>
                    <a:pt x="f311" y="f52"/>
                    <a:pt x="f311" y="f52"/>
                    <a:pt x="f311" y="f52"/>
                  </a:cubicBezTo>
                  <a:cubicBezTo>
                    <a:pt x="f312" y="f31"/>
                    <a:pt x="f312" y="f31"/>
                    <a:pt x="f312" y="f31"/>
                  </a:cubicBezTo>
                  <a:cubicBezTo>
                    <a:pt x="f313" y="f31"/>
                    <a:pt x="f313" y="f31"/>
                    <a:pt x="f313" y="f31"/>
                  </a:cubicBezTo>
                  <a:cubicBezTo>
                    <a:pt x="f314" y="f52"/>
                    <a:pt x="f314" y="f52"/>
                    <a:pt x="f314" y="f52"/>
                  </a:cubicBezTo>
                  <a:cubicBezTo>
                    <a:pt x="f315" y="f52"/>
                    <a:pt x="f315" y="f52"/>
                    <a:pt x="f315" y="f52"/>
                  </a:cubicBezTo>
                  <a:cubicBezTo>
                    <a:pt x="f316" y="f158"/>
                    <a:pt x="f316" y="f158"/>
                    <a:pt x="f316" y="f158"/>
                  </a:cubicBezTo>
                  <a:cubicBezTo>
                    <a:pt x="f317" y="f158"/>
                    <a:pt x="f317" y="f158"/>
                    <a:pt x="f317" y="f158"/>
                  </a:cubicBezTo>
                  <a:lnTo>
                    <a:pt x="f310" y="f52"/>
                  </a:lnTo>
                  <a:close/>
                  <a:moveTo>
                    <a:pt x="f318" y="f319"/>
                  </a:moveTo>
                  <a:cubicBezTo>
                    <a:pt x="f320" y="f195"/>
                    <a:pt x="f321" y="f197"/>
                    <a:pt x="f322" y="f197"/>
                  </a:cubicBezTo>
                  <a:cubicBezTo>
                    <a:pt x="f323" y="f197"/>
                    <a:pt x="f324" y="f52"/>
                    <a:pt x="f325" y="f20"/>
                  </a:cubicBezTo>
                  <a:cubicBezTo>
                    <a:pt x="f326" y="f327"/>
                    <a:pt x="f328" y="f329"/>
                    <a:pt x="f330" y="f297"/>
                  </a:cubicBezTo>
                  <a:cubicBezTo>
                    <a:pt x="f331" y="f332"/>
                    <a:pt x="f333" y="f334"/>
                    <a:pt x="f333" y="f335"/>
                  </a:cubicBezTo>
                  <a:cubicBezTo>
                    <a:pt x="f333" y="f336"/>
                    <a:pt x="f337" y="f130"/>
                    <a:pt x="f338" y="f339"/>
                  </a:cubicBezTo>
                  <a:cubicBezTo>
                    <a:pt x="f325" y="f138"/>
                    <a:pt x="f340" y="f141"/>
                    <a:pt x="f341" y="f141"/>
                  </a:cubicBezTo>
                  <a:cubicBezTo>
                    <a:pt x="f342" y="f141"/>
                    <a:pt x="f343" y="f145"/>
                    <a:pt x="f344" y="f101"/>
                  </a:cubicBezTo>
                  <a:cubicBezTo>
                    <a:pt x="f345" y="f258"/>
                    <a:pt x="f346" y="f347"/>
                    <a:pt x="f348" y="f252"/>
                  </a:cubicBezTo>
                  <a:cubicBezTo>
                    <a:pt x="f348" y="f167"/>
                    <a:pt x="f348" y="f167"/>
                    <a:pt x="f348" y="f167"/>
                  </a:cubicBezTo>
                  <a:cubicBezTo>
                    <a:pt x="f349" y="f152"/>
                    <a:pt x="f350" y="f154"/>
                    <a:pt x="f351" y="f156"/>
                  </a:cubicBezTo>
                  <a:cubicBezTo>
                    <a:pt x="f352" y="f69"/>
                    <a:pt x="f353" y="f161"/>
                    <a:pt x="f354" y="f161"/>
                  </a:cubicBezTo>
                  <a:cubicBezTo>
                    <a:pt x="f355" y="f161"/>
                    <a:pt x="f356" y="f156"/>
                    <a:pt x="f357" y="f247"/>
                  </a:cubicBezTo>
                  <a:cubicBezTo>
                    <a:pt x="f358" y="f167"/>
                    <a:pt x="f359" y="f360"/>
                    <a:pt x="f361" y="f362"/>
                  </a:cubicBezTo>
                  <a:cubicBezTo>
                    <a:pt x="f363" y="f171"/>
                    <a:pt x="f364" y="f176"/>
                    <a:pt x="f325" y="f126"/>
                  </a:cubicBezTo>
                  <a:cubicBezTo>
                    <a:pt x="f365" y="f126"/>
                    <a:pt x="f365" y="f126"/>
                    <a:pt x="f365" y="f126"/>
                  </a:cubicBezTo>
                  <a:cubicBezTo>
                    <a:pt x="f366" y="f367"/>
                    <a:pt x="f366" y="f335"/>
                    <a:pt x="f366" y="f368"/>
                  </a:cubicBezTo>
                  <a:cubicBezTo>
                    <a:pt x="f366" y="f369"/>
                    <a:pt x="f370" y="f3"/>
                    <a:pt x="f370" y="f334"/>
                  </a:cubicBezTo>
                  <a:cubicBezTo>
                    <a:pt x="f370" y="f11"/>
                    <a:pt x="f371" y="f372"/>
                    <a:pt x="f373" y="f374"/>
                  </a:cubicBezTo>
                  <a:cubicBezTo>
                    <a:pt x="f346" y="f375"/>
                    <a:pt x="f350" y="f376"/>
                    <a:pt x="f318" y="f319"/>
                  </a:cubicBezTo>
                  <a:close/>
                  <a:moveTo>
                    <a:pt x="f377" y="f334"/>
                  </a:moveTo>
                  <a:cubicBezTo>
                    <a:pt x="f364" y="f378"/>
                    <a:pt x="f379" y="f13"/>
                    <a:pt x="f359" y="f216"/>
                  </a:cubicBezTo>
                  <a:cubicBezTo>
                    <a:pt x="f380" y="f188"/>
                    <a:pt x="f381" y="f382"/>
                    <a:pt x="f383" y="f382"/>
                  </a:cubicBezTo>
                  <a:cubicBezTo>
                    <a:pt x="f384" y="f382"/>
                    <a:pt x="f385" y="f188"/>
                    <a:pt x="f386" y="f297"/>
                  </a:cubicBezTo>
                  <a:cubicBezTo>
                    <a:pt x="f387" y="f13"/>
                    <a:pt x="f343" y="f378"/>
                    <a:pt x="f343" y="f334"/>
                  </a:cubicBezTo>
                  <a:lnTo>
                    <a:pt x="f377" y="f334"/>
                  </a:lnTo>
                  <a:close/>
                  <a:moveTo>
                    <a:pt x="f388" y="f34"/>
                  </a:moveTo>
                  <a:cubicBezTo>
                    <a:pt x="f389" y="f34"/>
                    <a:pt x="f390" y="f202"/>
                    <a:pt x="f391" y="f195"/>
                  </a:cubicBezTo>
                  <a:cubicBezTo>
                    <a:pt x="f392" y="f15"/>
                    <a:pt x="f392" y="f15"/>
                    <a:pt x="f392" y="f15"/>
                  </a:cubicBezTo>
                  <a:cubicBezTo>
                    <a:pt x="f389" y="f51"/>
                    <a:pt x="f388" y="f215"/>
                    <a:pt x="f393" y="f394"/>
                  </a:cubicBezTo>
                  <a:cubicBezTo>
                    <a:pt x="f395" y="f394"/>
                    <a:pt x="f396" y="f394"/>
                    <a:pt x="f397" y="f394"/>
                  </a:cubicBezTo>
                  <a:cubicBezTo>
                    <a:pt x="f398" y="f394"/>
                    <a:pt x="f399" y="f215"/>
                    <a:pt x="f400" y="f15"/>
                  </a:cubicBezTo>
                  <a:cubicBezTo>
                    <a:pt x="f401" y="f372"/>
                    <a:pt x="f402" y="f41"/>
                    <a:pt x="f403" y="f218"/>
                  </a:cubicBezTo>
                  <a:cubicBezTo>
                    <a:pt x="f403" y="f31"/>
                    <a:pt x="f403" y="f31"/>
                    <a:pt x="f403" y="f31"/>
                  </a:cubicBezTo>
                  <a:cubicBezTo>
                    <a:pt x="f404" y="f31"/>
                    <a:pt x="f404" y="f31"/>
                    <a:pt x="f404" y="f31"/>
                  </a:cubicBezTo>
                  <a:cubicBezTo>
                    <a:pt x="f404" y="f52"/>
                    <a:pt x="f404" y="f52"/>
                    <a:pt x="f404" y="f52"/>
                  </a:cubicBezTo>
                  <a:cubicBezTo>
                    <a:pt x="f403" y="f202"/>
                    <a:pt x="f403" y="f202"/>
                    <a:pt x="f403" y="f202"/>
                  </a:cubicBezTo>
                  <a:cubicBezTo>
                    <a:pt x="f403" y="f19"/>
                    <a:pt x="f403" y="f19"/>
                    <a:pt x="f403" y="f19"/>
                  </a:cubicBezTo>
                  <a:cubicBezTo>
                    <a:pt x="f405" y="f406"/>
                    <a:pt x="f401" y="f319"/>
                    <a:pt x="f407" y="f408"/>
                  </a:cubicBezTo>
                  <a:cubicBezTo>
                    <a:pt x="f409" y="f202"/>
                    <a:pt x="f410" y="f197"/>
                    <a:pt x="f411" y="f197"/>
                  </a:cubicBezTo>
                  <a:cubicBezTo>
                    <a:pt x="f412" y="f197"/>
                    <a:pt x="f413" y="f197"/>
                    <a:pt x="f388" y="f34"/>
                  </a:cubicBezTo>
                  <a:close/>
                  <a:moveTo>
                    <a:pt x="f414" y="f415"/>
                  </a:moveTo>
                  <a:cubicBezTo>
                    <a:pt x="f416" y="f190"/>
                    <a:pt x="f417" y="f216"/>
                    <a:pt x="f417" y="f9"/>
                  </a:cubicBezTo>
                  <a:cubicBezTo>
                    <a:pt x="f417" y="f31"/>
                    <a:pt x="f417" y="f31"/>
                    <a:pt x="f417" y="f31"/>
                  </a:cubicBezTo>
                  <a:cubicBezTo>
                    <a:pt x="f418" y="f31"/>
                    <a:pt x="f418" y="f31"/>
                    <a:pt x="f418" y="f31"/>
                  </a:cubicBezTo>
                  <a:cubicBezTo>
                    <a:pt x="f418" y="f10"/>
                    <a:pt x="f418" y="f10"/>
                    <a:pt x="f418" y="f10"/>
                  </a:cubicBezTo>
                  <a:cubicBezTo>
                    <a:pt x="f418" y="f419"/>
                    <a:pt x="f420" y="f218"/>
                    <a:pt x="f421" y="f422"/>
                  </a:cubicBezTo>
                  <a:cubicBezTo>
                    <a:pt x="f423" y="f215"/>
                    <a:pt x="f424" y="f425"/>
                    <a:pt x="f426" y="f425"/>
                  </a:cubicBezTo>
                  <a:cubicBezTo>
                    <a:pt x="f427" y="f425"/>
                    <a:pt x="f428" y="f205"/>
                    <a:pt x="f429" y="f394"/>
                  </a:cubicBezTo>
                  <a:cubicBezTo>
                    <a:pt x="f430" y="f215"/>
                    <a:pt x="f431" y="f15"/>
                    <a:pt x="f432" y="f372"/>
                  </a:cubicBezTo>
                  <a:cubicBezTo>
                    <a:pt x="f432" y="f31"/>
                    <a:pt x="f432" y="f31"/>
                    <a:pt x="f432" y="f31"/>
                  </a:cubicBezTo>
                  <a:cubicBezTo>
                    <a:pt x="f433" y="f31"/>
                    <a:pt x="f433" y="f31"/>
                    <a:pt x="f433" y="f31"/>
                  </a:cubicBezTo>
                  <a:cubicBezTo>
                    <a:pt x="f433" y="f117"/>
                    <a:pt x="f433" y="f117"/>
                    <a:pt x="f433" y="f117"/>
                  </a:cubicBezTo>
                  <a:cubicBezTo>
                    <a:pt x="f432" y="f118"/>
                    <a:pt x="f432" y="f118"/>
                    <a:pt x="f432" y="f118"/>
                  </a:cubicBezTo>
                  <a:cubicBezTo>
                    <a:pt x="f432" y="f406"/>
                    <a:pt x="f432" y="f406"/>
                    <a:pt x="f432" y="f406"/>
                  </a:cubicBezTo>
                  <a:cubicBezTo>
                    <a:pt x="f434" y="f319"/>
                    <a:pt x="f435" y="f408"/>
                    <a:pt x="f436" y="f52"/>
                  </a:cubicBezTo>
                  <a:cubicBezTo>
                    <a:pt x="f437" y="f34"/>
                    <a:pt x="f438" y="f197"/>
                    <a:pt x="f439" y="f197"/>
                  </a:cubicBezTo>
                  <a:cubicBezTo>
                    <a:pt x="f440" y="f197"/>
                    <a:pt x="f441" y="f408"/>
                    <a:pt x="f414" y="f415"/>
                  </a:cubicBezTo>
                  <a:close/>
                  <a:moveTo>
                    <a:pt x="f442" y="f319"/>
                  </a:moveTo>
                  <a:cubicBezTo>
                    <a:pt x="f443" y="f195"/>
                    <a:pt x="f444" y="f197"/>
                    <a:pt x="f445" y="f197"/>
                  </a:cubicBezTo>
                  <a:cubicBezTo>
                    <a:pt x="f446" y="f197"/>
                    <a:pt x="f447" y="f52"/>
                    <a:pt x="f448" y="f20"/>
                  </a:cubicBezTo>
                  <a:cubicBezTo>
                    <a:pt x="f449" y="f327"/>
                    <a:pt x="f450" y="f329"/>
                    <a:pt x="f451" y="f297"/>
                  </a:cubicBezTo>
                  <a:cubicBezTo>
                    <a:pt x="f452" y="f332"/>
                    <a:pt x="f453" y="f334"/>
                    <a:pt x="f453" y="f335"/>
                  </a:cubicBezTo>
                  <a:cubicBezTo>
                    <a:pt x="f453" y="f336"/>
                    <a:pt x="f454" y="f130"/>
                    <a:pt x="f455" y="f339"/>
                  </a:cubicBezTo>
                  <a:cubicBezTo>
                    <a:pt x="f448" y="f138"/>
                    <a:pt x="f456" y="f141"/>
                    <a:pt x="f457" y="f141"/>
                  </a:cubicBezTo>
                  <a:cubicBezTo>
                    <a:pt x="f458" y="f141"/>
                    <a:pt x="f459" y="f145"/>
                    <a:pt x="f460" y="f101"/>
                  </a:cubicBezTo>
                  <a:cubicBezTo>
                    <a:pt x="f461" y="f258"/>
                    <a:pt x="f462" y="f347"/>
                    <a:pt x="f463" y="f252"/>
                  </a:cubicBezTo>
                  <a:cubicBezTo>
                    <a:pt x="f463" y="f167"/>
                    <a:pt x="f463" y="f167"/>
                    <a:pt x="f463" y="f167"/>
                  </a:cubicBezTo>
                  <a:cubicBezTo>
                    <a:pt x="f464" y="f152"/>
                    <a:pt x="f465" y="f154"/>
                    <a:pt x="f466" y="f156"/>
                  </a:cubicBezTo>
                  <a:cubicBezTo>
                    <a:pt x="f467" y="f69"/>
                    <a:pt x="f468" y="f161"/>
                    <a:pt x="f469" y="f161"/>
                  </a:cubicBezTo>
                  <a:cubicBezTo>
                    <a:pt x="f470" y="f161"/>
                    <a:pt x="f471" y="f156"/>
                    <a:pt x="f472" y="f247"/>
                  </a:cubicBezTo>
                  <a:cubicBezTo>
                    <a:pt x="f473" y="f167"/>
                    <a:pt x="f474" y="f360"/>
                    <a:pt x="f475" y="f362"/>
                  </a:cubicBezTo>
                  <a:cubicBezTo>
                    <a:pt x="f476" y="f171"/>
                    <a:pt x="f477" y="f176"/>
                    <a:pt x="f448" y="f126"/>
                  </a:cubicBezTo>
                  <a:cubicBezTo>
                    <a:pt x="f478" y="f126"/>
                    <a:pt x="f478" y="f126"/>
                    <a:pt x="f478" y="f126"/>
                  </a:cubicBezTo>
                  <a:cubicBezTo>
                    <a:pt x="f479" y="f367"/>
                    <a:pt x="f479" y="f335"/>
                    <a:pt x="f479" y="f368"/>
                  </a:cubicBezTo>
                  <a:cubicBezTo>
                    <a:pt x="f479" y="f369"/>
                    <a:pt x="f480" y="f3"/>
                    <a:pt x="f480" y="f334"/>
                  </a:cubicBezTo>
                  <a:cubicBezTo>
                    <a:pt x="f480" y="f11"/>
                    <a:pt x="f481" y="f372"/>
                    <a:pt x="f482" y="f374"/>
                  </a:cubicBezTo>
                  <a:cubicBezTo>
                    <a:pt x="f462" y="f375"/>
                    <a:pt x="f483" y="f376"/>
                    <a:pt x="f442" y="f319"/>
                  </a:cubicBezTo>
                  <a:close/>
                  <a:moveTo>
                    <a:pt x="f448" y="f334"/>
                  </a:moveTo>
                  <a:cubicBezTo>
                    <a:pt x="f484" y="f378"/>
                    <a:pt x="f485" y="f13"/>
                    <a:pt x="f474" y="f216"/>
                  </a:cubicBezTo>
                  <a:cubicBezTo>
                    <a:pt x="f486" y="f188"/>
                    <a:pt x="f487" y="f382"/>
                    <a:pt x="f488" y="f382"/>
                  </a:cubicBezTo>
                  <a:cubicBezTo>
                    <a:pt x="f457" y="f382"/>
                    <a:pt x="f489" y="f188"/>
                    <a:pt x="f490" y="f297"/>
                  </a:cubicBezTo>
                  <a:cubicBezTo>
                    <a:pt x="f491" y="f13"/>
                    <a:pt x="f459" y="f378"/>
                    <a:pt x="f459" y="f334"/>
                  </a:cubicBezTo>
                  <a:lnTo>
                    <a:pt x="f448" y="f334"/>
                  </a:lnTo>
                  <a:close/>
                  <a:moveTo>
                    <a:pt x="f492" y="f52"/>
                  </a:moveTo>
                  <a:cubicBezTo>
                    <a:pt x="f493" y="f34"/>
                    <a:pt x="f493" y="f34"/>
                    <a:pt x="f493" y="f34"/>
                  </a:cubicBezTo>
                  <a:cubicBezTo>
                    <a:pt x="f493" y="f31"/>
                    <a:pt x="f493" y="f31"/>
                    <a:pt x="f493" y="f31"/>
                  </a:cubicBezTo>
                  <a:cubicBezTo>
                    <a:pt x="f492" y="f31"/>
                    <a:pt x="f492" y="f31"/>
                    <a:pt x="f492" y="f31"/>
                  </a:cubicBezTo>
                  <a:lnTo>
                    <a:pt x="f492" y="f52"/>
                  </a:lnTo>
                  <a:close/>
                  <a:moveTo>
                    <a:pt x="f494" y="f58"/>
                  </a:moveTo>
                  <a:cubicBezTo>
                    <a:pt x="f495" y="f60"/>
                    <a:pt x="f496" y="f29"/>
                    <a:pt x="f496" y="f62"/>
                  </a:cubicBezTo>
                  <a:cubicBezTo>
                    <a:pt x="f496" y="f63"/>
                    <a:pt x="f495" y="f64"/>
                    <a:pt x="f494" y="f65"/>
                  </a:cubicBezTo>
                  <a:cubicBezTo>
                    <a:pt x="f497" y="f67"/>
                    <a:pt x="f498" y="f23"/>
                    <a:pt x="f499" y="f23"/>
                  </a:cubicBezTo>
                  <a:cubicBezTo>
                    <a:pt x="f500" y="f23"/>
                    <a:pt x="f501" y="f67"/>
                    <a:pt x="f502" y="f65"/>
                  </a:cubicBezTo>
                  <a:cubicBezTo>
                    <a:pt x="f503" y="f64"/>
                    <a:pt x="f504" y="f63"/>
                    <a:pt x="f504" y="f62"/>
                  </a:cubicBezTo>
                  <a:cubicBezTo>
                    <a:pt x="f504" y="f29"/>
                    <a:pt x="f503" y="f60"/>
                    <a:pt x="f502" y="f58"/>
                  </a:cubicBezTo>
                  <a:cubicBezTo>
                    <a:pt x="f501" y="f75"/>
                    <a:pt x="f500" y="f6"/>
                    <a:pt x="f499" y="f6"/>
                  </a:cubicBezTo>
                  <a:cubicBezTo>
                    <a:pt x="f498" y="f6"/>
                    <a:pt x="f497" y="f75"/>
                    <a:pt x="f494" y="f58"/>
                  </a:cubicBezTo>
                  <a:close/>
                  <a:moveTo>
                    <a:pt x="f505" y="f117"/>
                  </a:moveTo>
                  <a:cubicBezTo>
                    <a:pt x="f505" y="f195"/>
                    <a:pt x="f505" y="f195"/>
                    <a:pt x="f505" y="f195"/>
                  </a:cubicBezTo>
                  <a:cubicBezTo>
                    <a:pt x="f506" y="f202"/>
                    <a:pt x="f507" y="f34"/>
                    <a:pt x="f508" y="f34"/>
                  </a:cubicBezTo>
                  <a:cubicBezTo>
                    <a:pt x="f509" y="f197"/>
                    <a:pt x="f510" y="f197"/>
                    <a:pt x="f511" y="f197"/>
                  </a:cubicBezTo>
                  <a:cubicBezTo>
                    <a:pt x="f512" y="f197"/>
                    <a:pt x="f513" y="f52"/>
                    <a:pt x="f514" y="f192"/>
                  </a:cubicBezTo>
                  <a:cubicBezTo>
                    <a:pt x="f515" y="f236"/>
                    <a:pt x="f516" y="f54"/>
                    <a:pt x="f517" y="f239"/>
                  </a:cubicBezTo>
                  <a:cubicBezTo>
                    <a:pt x="f518" y="f378"/>
                    <a:pt x="f519" y="f22"/>
                    <a:pt x="f519" y="f520"/>
                  </a:cubicBezTo>
                  <a:cubicBezTo>
                    <a:pt x="f519" y="f521"/>
                    <a:pt x="f522" y="f523"/>
                    <a:pt x="f524" y="f165"/>
                  </a:cubicBezTo>
                  <a:cubicBezTo>
                    <a:pt x="f525" y="f68"/>
                    <a:pt x="f526" y="f250"/>
                    <a:pt x="f527" y="f252"/>
                  </a:cubicBezTo>
                  <a:cubicBezTo>
                    <a:pt x="f528" y="f31"/>
                    <a:pt x="f529" y="f141"/>
                    <a:pt x="f530" y="f141"/>
                  </a:cubicBezTo>
                  <a:cubicBezTo>
                    <a:pt x="f531" y="f141"/>
                    <a:pt x="f532" y="f147"/>
                    <a:pt x="f533" y="f258"/>
                  </a:cubicBezTo>
                  <a:cubicBezTo>
                    <a:pt x="f508" y="f347"/>
                    <a:pt x="f534" y="f252"/>
                    <a:pt x="f535" y="f56"/>
                  </a:cubicBezTo>
                  <a:cubicBezTo>
                    <a:pt x="f535" y="f31"/>
                    <a:pt x="f535" y="f31"/>
                    <a:pt x="f535" y="f31"/>
                  </a:cubicBezTo>
                  <a:cubicBezTo>
                    <a:pt x="f7" y="f31"/>
                    <a:pt x="f7" y="f31"/>
                    <a:pt x="f7" y="f31"/>
                  </a:cubicBezTo>
                  <a:cubicBezTo>
                    <a:pt x="f7" y="f118"/>
                    <a:pt x="f7" y="f118"/>
                    <a:pt x="f7" y="f118"/>
                  </a:cubicBezTo>
                  <a:lnTo>
                    <a:pt x="f505" y="f117"/>
                  </a:lnTo>
                  <a:close/>
                  <a:moveTo>
                    <a:pt x="f536" y="f167"/>
                  </a:moveTo>
                  <a:cubicBezTo>
                    <a:pt x="f537" y="f152"/>
                    <a:pt x="f538" y="f154"/>
                    <a:pt x="f539" y="f130"/>
                  </a:cubicBezTo>
                  <a:cubicBezTo>
                    <a:pt x="f510" y="f158"/>
                    <a:pt x="f540" y="f69"/>
                    <a:pt x="f541" y="f69"/>
                  </a:cubicBezTo>
                  <a:cubicBezTo>
                    <a:pt x="f542" y="f69"/>
                    <a:pt x="f543" y="f247"/>
                    <a:pt x="f544" y="f360"/>
                  </a:cubicBezTo>
                  <a:cubicBezTo>
                    <a:pt x="f545" y="f546"/>
                    <a:pt x="f547" y="f176"/>
                    <a:pt x="f547" y="f291"/>
                  </a:cubicBezTo>
                  <a:cubicBezTo>
                    <a:pt x="f547" y="f226"/>
                    <a:pt x="f548" y="f10"/>
                    <a:pt x="f528" y="f24"/>
                  </a:cubicBezTo>
                  <a:cubicBezTo>
                    <a:pt x="f549" y="f271"/>
                    <a:pt x="f550" y="f422"/>
                    <a:pt x="f551" y="f15"/>
                  </a:cubicBezTo>
                  <a:cubicBezTo>
                    <a:pt x="f552" y="f425"/>
                    <a:pt x="f553" y="f210"/>
                    <a:pt x="f540" y="f210"/>
                  </a:cubicBezTo>
                  <a:cubicBezTo>
                    <a:pt x="f554" y="f210"/>
                    <a:pt x="f555" y="f210"/>
                    <a:pt x="f508" y="f188"/>
                  </a:cubicBezTo>
                  <a:cubicBezTo>
                    <a:pt x="f507" y="f188"/>
                    <a:pt x="f506" y="f50"/>
                    <a:pt x="f536" y="f425"/>
                  </a:cubicBezTo>
                  <a:lnTo>
                    <a:pt x="f536" y="f167"/>
                  </a:lnTo>
                  <a:close/>
                </a:path>
              </a:pathLst>
            </a:custGeom>
            <a:solidFill>
              <a:srgbClr val="15427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nl-NL" sz="18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endParaRPr>
            </a:p>
          </p:txBody>
        </p:sp>
      </p:grpSp>
      <p:sp>
        <p:nvSpPr>
          <p:cNvPr id="5" name="Frame 2">
            <a:extLst>
              <a:ext uri="{FF2B5EF4-FFF2-40B4-BE49-F238E27FC236}">
                <a16:creationId xmlns:a16="http://schemas.microsoft.com/office/drawing/2014/main" id="{69AB8775-379C-D862-1AF3-1974B122C0F5}"/>
              </a:ext>
            </a:extLst>
          </p:cNvPr>
          <p:cNvSpPr/>
          <p:nvPr/>
        </p:nvSpPr>
        <p:spPr>
          <a:xfrm>
            <a:off x="228600" y="1143000"/>
            <a:ext cx="11734796" cy="54864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60"/>
              <a:gd name="f7" fmla="val 17280"/>
              <a:gd name="f8" fmla="val 34080"/>
              <a:gd name="f9" fmla="val 35671"/>
              <a:gd name="f10" fmla="val 15991"/>
              <a:gd name="f11" fmla="val 14400"/>
              <a:gd name="f12" fmla="+- 0 0 -90"/>
              <a:gd name="f13" fmla="*/ f3 1 36960"/>
              <a:gd name="f14" fmla="*/ f4 1 17280"/>
              <a:gd name="f15" fmla="val f5"/>
              <a:gd name="f16" fmla="val f6"/>
              <a:gd name="f17" fmla="val f7"/>
              <a:gd name="f18" fmla="*/ f12 f0 1"/>
              <a:gd name="f19" fmla="+- f17 0 f15"/>
              <a:gd name="f20" fmla="+- f16 0 f15"/>
              <a:gd name="f21" fmla="*/ f18 1 f2"/>
              <a:gd name="f22" fmla="*/ f20 1 36960"/>
              <a:gd name="f23" fmla="*/ f19 1 17280"/>
              <a:gd name="f24" fmla="*/ 0 f20 1"/>
              <a:gd name="f25" fmla="*/ 0 f19 1"/>
              <a:gd name="f26" fmla="*/ 17280 f19 1"/>
              <a:gd name="f27" fmla="*/ 34080 f20 1"/>
              <a:gd name="f28" fmla="*/ 36960 f20 1"/>
              <a:gd name="f29" fmla="*/ 14400 f19 1"/>
              <a:gd name="f30" fmla="+- f21 0 f1"/>
              <a:gd name="f31" fmla="*/ f24 1 36960"/>
              <a:gd name="f32" fmla="*/ f25 1 17280"/>
              <a:gd name="f33" fmla="*/ f26 1 17280"/>
              <a:gd name="f34" fmla="*/ f27 1 36960"/>
              <a:gd name="f35" fmla="*/ f28 1 36960"/>
              <a:gd name="f36" fmla="*/ f29 1 17280"/>
              <a:gd name="f37" fmla="*/ 0 1 f22"/>
              <a:gd name="f38" fmla="*/ f16 1 f22"/>
              <a:gd name="f39" fmla="*/ 0 1 f23"/>
              <a:gd name="f40" fmla="*/ f17 1 f23"/>
              <a:gd name="f41" fmla="*/ f31 1 f22"/>
              <a:gd name="f42" fmla="*/ f32 1 f23"/>
              <a:gd name="f43" fmla="*/ f33 1 f23"/>
              <a:gd name="f44" fmla="*/ f34 1 f22"/>
              <a:gd name="f45" fmla="*/ f35 1 f22"/>
              <a:gd name="f46" fmla="*/ f36 1 f23"/>
              <a:gd name="f47" fmla="*/ f37 f13 1"/>
              <a:gd name="f48" fmla="*/ f38 f13 1"/>
              <a:gd name="f49" fmla="*/ f40 f14 1"/>
              <a:gd name="f50" fmla="*/ f39 f14 1"/>
              <a:gd name="f51" fmla="*/ f41 f13 1"/>
              <a:gd name="f52" fmla="*/ f42 f14 1"/>
              <a:gd name="f53" fmla="*/ f43 f14 1"/>
              <a:gd name="f54" fmla="*/ f44 f13 1"/>
              <a:gd name="f55" fmla="*/ f45 f13 1"/>
              <a:gd name="f56" fmla="*/ f46 f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1" y="f52"/>
              </a:cxn>
              <a:cxn ang="f30">
                <a:pos x="f51" y="f53"/>
              </a:cxn>
              <a:cxn ang="f30">
                <a:pos x="f54" y="f53"/>
              </a:cxn>
              <a:cxn ang="f30">
                <a:pos x="f55" y="f56"/>
              </a:cxn>
              <a:cxn ang="f30">
                <a:pos x="f55" y="f52"/>
              </a:cxn>
              <a:cxn ang="f30">
                <a:pos x="f51" y="f52"/>
              </a:cxn>
            </a:cxnLst>
            <a:rect l="f47" t="f50" r="f48" b="f49"/>
            <a:pathLst>
              <a:path w="36960" h="17280">
                <a:moveTo>
                  <a:pt x="f5" y="f5"/>
                </a:moveTo>
                <a:cubicBezTo>
                  <a:pt x="f5" y="f7"/>
                  <a:pt x="f5" y="f7"/>
                  <a:pt x="f5" y="f7"/>
                </a:cubicBezTo>
                <a:cubicBezTo>
                  <a:pt x="f8" y="f7"/>
                  <a:pt x="f8" y="f7"/>
                  <a:pt x="f8" y="f7"/>
                </a:cubicBezTo>
                <a:cubicBezTo>
                  <a:pt x="f9" y="f7"/>
                  <a:pt x="f6" y="f10"/>
                  <a:pt x="f6" y="f11"/>
                </a:cubicBezTo>
                <a:cubicBezTo>
                  <a:pt x="f6" y="f5"/>
                  <a:pt x="f6" y="f5"/>
                  <a:pt x="f6" y="f5"/>
                </a:cubicBezTo>
                <a:lnTo>
                  <a:pt x="f5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49A173A0-063C-8F1A-9CAD-6C25541EF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403" y="0"/>
            <a:ext cx="529199" cy="9284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01_Title 4">
            <a:extLst>
              <a:ext uri="{FF2B5EF4-FFF2-40B4-BE49-F238E27FC236}">
                <a16:creationId xmlns:a16="http://schemas.microsoft.com/office/drawing/2014/main" id="{2F7B190F-CFB0-8D6E-6903-C9382569726A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685800" y="1752603"/>
            <a:ext cx="4902198" cy="1181103"/>
          </a:xfrm>
        </p:spPr>
        <p:txBody>
          <a:bodyPr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[Titel]</a:t>
            </a:r>
          </a:p>
        </p:txBody>
      </p:sp>
      <p:sp>
        <p:nvSpPr>
          <p:cNvPr id="8" name="02_Subtitle 5[PHJU]">
            <a:extLst>
              <a:ext uri="{FF2B5EF4-FFF2-40B4-BE49-F238E27FC236}">
                <a16:creationId xmlns:a16="http://schemas.microsoft.com/office/drawing/2014/main" id="{43367038-935B-FC23-CF24-26B02BEBD5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85800" y="3314700"/>
            <a:ext cx="4864095" cy="266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[Spreker: Naam Achternaam]</a:t>
            </a:r>
          </a:p>
        </p:txBody>
      </p:sp>
      <p:sp>
        <p:nvSpPr>
          <p:cNvPr id="9" name="03_Placeholder 6[PHJU]">
            <a:extLst>
              <a:ext uri="{FF2B5EF4-FFF2-40B4-BE49-F238E27FC236}">
                <a16:creationId xmlns:a16="http://schemas.microsoft.com/office/drawing/2014/main" id="{D3BC0A32-A9A4-8C3A-BE43-E22CE3205B4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85800" y="3594104"/>
            <a:ext cx="4864095" cy="266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[00 maand jjjj]</a:t>
            </a:r>
          </a:p>
        </p:txBody>
      </p:sp>
      <p:sp>
        <p:nvSpPr>
          <p:cNvPr id="10" name="04_Frame 7[PHJU]">
            <a:extLst>
              <a:ext uri="{FF2B5EF4-FFF2-40B4-BE49-F238E27FC236}">
                <a16:creationId xmlns:a16="http://schemas.microsoft.com/office/drawing/2014/main" id="{3377AC31-50AF-4C8F-4F5C-BBB352EE2B8A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6096003" y="1143000"/>
            <a:ext cx="5867403" cy="54864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nl-NL"/>
              <a:t>[Afbeelding]</a:t>
            </a:r>
          </a:p>
        </p:txBody>
      </p:sp>
    </p:spTree>
    <p:extLst>
      <p:ext uri="{BB962C8B-B14F-4D97-AF65-F5344CB8AC3E}">
        <p14:creationId xmlns:p14="http://schemas.microsoft.com/office/powerpoint/2010/main" val="3293446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[Hoofdstuktitel (H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09A43396-7624-4E61-55F7-10CD58136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600" y="228600"/>
            <a:ext cx="11734796" cy="6172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60"/>
              <a:gd name="f7" fmla="val 19440"/>
              <a:gd name="f8" fmla="val 2880"/>
              <a:gd name="f9" fmla="val 1289"/>
              <a:gd name="f10" fmla="val 35671"/>
              <a:gd name="f11" fmla="val 34080"/>
              <a:gd name="f12" fmla="+- 0 0 -90"/>
              <a:gd name="f13" fmla="*/ f3 1 36960"/>
              <a:gd name="f14" fmla="*/ f4 1 19440"/>
              <a:gd name="f15" fmla="val f5"/>
              <a:gd name="f16" fmla="val f6"/>
              <a:gd name="f17" fmla="val f7"/>
              <a:gd name="f18" fmla="*/ f12 f0 1"/>
              <a:gd name="f19" fmla="+- f17 0 f15"/>
              <a:gd name="f20" fmla="+- f16 0 f15"/>
              <a:gd name="f21" fmla="*/ f18 1 f2"/>
              <a:gd name="f22" fmla="*/ f20 1 36960"/>
              <a:gd name="f23" fmla="*/ f19 1 19440"/>
              <a:gd name="f24" fmla="*/ 0 f20 1"/>
              <a:gd name="f25" fmla="*/ 0 f19 1"/>
              <a:gd name="f26" fmla="*/ 19440 f19 1"/>
              <a:gd name="f27" fmla="*/ 36960 f20 1"/>
              <a:gd name="f28" fmla="*/ 2880 f19 1"/>
              <a:gd name="f29" fmla="*/ 34080 f20 1"/>
              <a:gd name="f30" fmla="+- f21 0 f1"/>
              <a:gd name="f31" fmla="*/ f24 1 36960"/>
              <a:gd name="f32" fmla="*/ f25 1 19440"/>
              <a:gd name="f33" fmla="*/ f26 1 19440"/>
              <a:gd name="f34" fmla="*/ f27 1 36960"/>
              <a:gd name="f35" fmla="*/ f28 1 19440"/>
              <a:gd name="f36" fmla="*/ f29 1 36960"/>
              <a:gd name="f37" fmla="*/ 0 1 f22"/>
              <a:gd name="f38" fmla="*/ f16 1 f22"/>
              <a:gd name="f39" fmla="*/ 0 1 f23"/>
              <a:gd name="f40" fmla="*/ f17 1 f23"/>
              <a:gd name="f41" fmla="*/ f31 1 f22"/>
              <a:gd name="f42" fmla="*/ f32 1 f23"/>
              <a:gd name="f43" fmla="*/ f33 1 f23"/>
              <a:gd name="f44" fmla="*/ f34 1 f22"/>
              <a:gd name="f45" fmla="*/ f35 1 f23"/>
              <a:gd name="f46" fmla="*/ f36 1 f22"/>
              <a:gd name="f47" fmla="*/ f37 f13 1"/>
              <a:gd name="f48" fmla="*/ f38 f13 1"/>
              <a:gd name="f49" fmla="*/ f40 f14 1"/>
              <a:gd name="f50" fmla="*/ f39 f14 1"/>
              <a:gd name="f51" fmla="*/ f41 f13 1"/>
              <a:gd name="f52" fmla="*/ f42 f14 1"/>
              <a:gd name="f53" fmla="*/ f43 f14 1"/>
              <a:gd name="f54" fmla="*/ f44 f13 1"/>
              <a:gd name="f55" fmla="*/ f45 f14 1"/>
              <a:gd name="f56" fmla="*/ f46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1" y="f52"/>
              </a:cxn>
              <a:cxn ang="f30">
                <a:pos x="f51" y="f53"/>
              </a:cxn>
              <a:cxn ang="f30">
                <a:pos x="f54" y="f53"/>
              </a:cxn>
              <a:cxn ang="f30">
                <a:pos x="f54" y="f55"/>
              </a:cxn>
              <a:cxn ang="f30">
                <a:pos x="f56" y="f52"/>
              </a:cxn>
              <a:cxn ang="f30">
                <a:pos x="f51" y="f52"/>
              </a:cxn>
            </a:cxnLst>
            <a:rect l="f47" t="f50" r="f48" b="f49"/>
            <a:pathLst>
              <a:path w="36960" h="19440">
                <a:moveTo>
                  <a:pt x="f5" y="f5"/>
                </a:moveTo>
                <a:cubicBezTo>
                  <a:pt x="f5" y="f7"/>
                  <a:pt x="f5" y="f7"/>
                  <a:pt x="f5" y="f7"/>
                </a:cubicBezTo>
                <a:cubicBezTo>
                  <a:pt x="f6" y="f7"/>
                  <a:pt x="f6" y="f7"/>
                  <a:pt x="f6" y="f7"/>
                </a:cubicBezTo>
                <a:cubicBezTo>
                  <a:pt x="f6" y="f8"/>
                  <a:pt x="f6" y="f8"/>
                  <a:pt x="f6" y="f8"/>
                </a:cubicBezTo>
                <a:cubicBezTo>
                  <a:pt x="f6" y="f9"/>
                  <a:pt x="f10" y="f5"/>
                  <a:pt x="f11" y="f5"/>
                </a:cubicBezTo>
                <a:lnTo>
                  <a:pt x="f5" y="f5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sp>
        <p:nvSpPr>
          <p:cNvPr id="3" name="01_***Title 2">
            <a:extLst>
              <a:ext uri="{FF2B5EF4-FFF2-40B4-BE49-F238E27FC236}">
                <a16:creationId xmlns:a16="http://schemas.microsoft.com/office/drawing/2014/main" id="{53DF51D8-AB1E-08A1-972A-E3049C2FE15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4196885"/>
            <a:ext cx="10820396" cy="1574797"/>
          </a:xfrm>
        </p:spPr>
        <p:txBody>
          <a:bodyPr/>
          <a:lstStyle>
            <a:lvl1pPr>
              <a:defRPr sz="540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[Hoofdstuk titel]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594BB-79C0-49FD-4FFD-6DC2537B852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929773-70A4-3844-BD0E-D772B83BA07D}" type="datetime4">
              <a:rPr lang="nl-NL"/>
              <a:pPr lvl="0"/>
              <a:t>7 april 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EC2BE-F50E-3628-FE28-2AB9F48B8B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Typ hier bijvoorbeeld de titel van de presentatie, via Invoegen Kop &amp; 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4FA60-0144-5329-1A02-5E9B93DED05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56BDD41-AAD8-3447-B483-C1D0AD3F7ABF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481022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[Titel en object (H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FC838825-E8D2-3933-002D-22FA21A3D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0191" y="228600"/>
            <a:ext cx="11731623" cy="6172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60"/>
              <a:gd name="f7" fmla="val 19440"/>
              <a:gd name="f8" fmla="val 34060"/>
              <a:gd name="f9" fmla="val 19400"/>
              <a:gd name="f10" fmla="val 35637"/>
              <a:gd name="f11" fmla="val 36920"/>
              <a:gd name="f12" fmla="val 18117"/>
              <a:gd name="f13" fmla="val 16540"/>
              <a:gd name="f14" fmla="val 18139"/>
              <a:gd name="f15" fmla="val 35659"/>
              <a:gd name="f16" fmla="+- 0 0 -90"/>
              <a:gd name="f17" fmla="*/ f3 1 36960"/>
              <a:gd name="f18" fmla="*/ f4 1 19440"/>
              <a:gd name="f19" fmla="val f5"/>
              <a:gd name="f20" fmla="val f6"/>
              <a:gd name="f21" fmla="val f7"/>
              <a:gd name="f22" fmla="*/ f16 f0 1"/>
              <a:gd name="f23" fmla="+- f21 0 f19"/>
              <a:gd name="f24" fmla="+- f20 0 f19"/>
              <a:gd name="f25" fmla="*/ f22 1 f2"/>
              <a:gd name="f26" fmla="*/ f24 1 36960"/>
              <a:gd name="f27" fmla="*/ f23 1 19440"/>
              <a:gd name="f28" fmla="*/ 34060 f24 1"/>
              <a:gd name="f29" fmla="*/ 19440 f23 1"/>
              <a:gd name="f30" fmla="*/ 0 f24 1"/>
              <a:gd name="f31" fmla="*/ 19400 f23 1"/>
              <a:gd name="f32" fmla="*/ 36920 f24 1"/>
              <a:gd name="f33" fmla="*/ 16540 f23 1"/>
              <a:gd name="f34" fmla="*/ 0 f23 1"/>
              <a:gd name="f35" fmla="*/ 36960 f24 1"/>
              <a:gd name="f36" fmla="+- f25 0 f1"/>
              <a:gd name="f37" fmla="*/ f28 1 36960"/>
              <a:gd name="f38" fmla="*/ f29 1 19440"/>
              <a:gd name="f39" fmla="*/ f30 1 36960"/>
              <a:gd name="f40" fmla="*/ f31 1 19440"/>
              <a:gd name="f41" fmla="*/ f32 1 36960"/>
              <a:gd name="f42" fmla="*/ f33 1 19440"/>
              <a:gd name="f43" fmla="*/ f34 1 19440"/>
              <a:gd name="f44" fmla="*/ f35 1 36960"/>
              <a:gd name="f45" fmla="*/ 0 1 f26"/>
              <a:gd name="f46" fmla="*/ f20 1 f26"/>
              <a:gd name="f47" fmla="*/ 0 1 f27"/>
              <a:gd name="f48" fmla="*/ f21 1 f27"/>
              <a:gd name="f49" fmla="*/ f37 1 f26"/>
              <a:gd name="f50" fmla="*/ f38 1 f27"/>
              <a:gd name="f51" fmla="*/ f39 1 f26"/>
              <a:gd name="f52" fmla="*/ f40 1 f27"/>
              <a:gd name="f53" fmla="*/ f41 1 f26"/>
              <a:gd name="f54" fmla="*/ f42 1 f27"/>
              <a:gd name="f55" fmla="*/ f43 1 f27"/>
              <a:gd name="f56" fmla="*/ f44 1 f26"/>
              <a:gd name="f57" fmla="*/ f45 f17 1"/>
              <a:gd name="f58" fmla="*/ f46 f17 1"/>
              <a:gd name="f59" fmla="*/ f48 f18 1"/>
              <a:gd name="f60" fmla="*/ f47 f18 1"/>
              <a:gd name="f61" fmla="*/ f49 f17 1"/>
              <a:gd name="f62" fmla="*/ f50 f18 1"/>
              <a:gd name="f63" fmla="*/ f51 f17 1"/>
              <a:gd name="f64" fmla="*/ f52 f18 1"/>
              <a:gd name="f65" fmla="*/ f53 f17 1"/>
              <a:gd name="f66" fmla="*/ f54 f18 1"/>
              <a:gd name="f67" fmla="*/ f55 f18 1"/>
              <a:gd name="f68" fmla="*/ f56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">
                <a:pos x="f61" y="f62"/>
              </a:cxn>
              <a:cxn ang="f36">
                <a:pos x="f63" y="f62"/>
              </a:cxn>
              <a:cxn ang="f36">
                <a:pos x="f63" y="f64"/>
              </a:cxn>
              <a:cxn ang="f36">
                <a:pos x="f61" y="f64"/>
              </a:cxn>
              <a:cxn ang="f36">
                <a:pos x="f65" y="f66"/>
              </a:cxn>
              <a:cxn ang="f36">
                <a:pos x="f65" y="f67"/>
              </a:cxn>
              <a:cxn ang="f36">
                <a:pos x="f68" y="f67"/>
              </a:cxn>
              <a:cxn ang="f36">
                <a:pos x="f68" y="f66"/>
              </a:cxn>
              <a:cxn ang="f36">
                <a:pos x="f61" y="f62"/>
              </a:cxn>
            </a:cxnLst>
            <a:rect l="f57" t="f60" r="f58" b="f59"/>
            <a:pathLst>
              <a:path w="36960" h="19440">
                <a:moveTo>
                  <a:pt x="f8" y="f7"/>
                </a:moveTo>
                <a:cubicBezTo>
                  <a:pt x="f5" y="f7"/>
                  <a:pt x="f5" y="f7"/>
                  <a:pt x="f5" y="f7"/>
                </a:cubicBezTo>
                <a:cubicBezTo>
                  <a:pt x="f5" y="f9"/>
                  <a:pt x="f5" y="f9"/>
                  <a:pt x="f5" y="f9"/>
                </a:cubicBezTo>
                <a:cubicBezTo>
                  <a:pt x="f8" y="f9"/>
                  <a:pt x="f8" y="f9"/>
                  <a:pt x="f8" y="f9"/>
                </a:cubicBezTo>
                <a:cubicBezTo>
                  <a:pt x="f10" y="f9"/>
                  <a:pt x="f11" y="f12"/>
                  <a:pt x="f11" y="f13"/>
                </a:cubicBezTo>
                <a:cubicBezTo>
                  <a:pt x="f11" y="f5"/>
                  <a:pt x="f11" y="f5"/>
                  <a:pt x="f11" y="f5"/>
                </a:cubicBezTo>
                <a:cubicBezTo>
                  <a:pt x="f6" y="f5"/>
                  <a:pt x="f6" y="f5"/>
                  <a:pt x="f6" y="f5"/>
                </a:cubicBezTo>
                <a:cubicBezTo>
                  <a:pt x="f6" y="f13"/>
                  <a:pt x="f6" y="f13"/>
                  <a:pt x="f6" y="f13"/>
                </a:cubicBezTo>
                <a:cubicBezTo>
                  <a:pt x="f6" y="f14"/>
                  <a:pt x="f15" y="f7"/>
                  <a:pt x="f8" y="f7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sp>
        <p:nvSpPr>
          <p:cNvPr id="3" name="01_Title 2">
            <a:extLst>
              <a:ext uri="{FF2B5EF4-FFF2-40B4-BE49-F238E27FC236}">
                <a16:creationId xmlns:a16="http://schemas.microsoft.com/office/drawing/2014/main" id="{C5FA9C5E-1E16-281A-CE98-A6FFE40E944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[Titel]</a:t>
            </a:r>
          </a:p>
        </p:txBody>
      </p:sp>
      <p:sp>
        <p:nvSpPr>
          <p:cNvPr id="4" name="02_Content Placeholder 3[PHJU]">
            <a:extLst>
              <a:ext uri="{FF2B5EF4-FFF2-40B4-BE49-F238E27FC236}">
                <a16:creationId xmlns:a16="http://schemas.microsoft.com/office/drawing/2014/main" id="{2D4D7600-898A-DF6E-C0CD-5916C0653737}"/>
              </a:ext>
            </a:extLst>
          </p:cNvPr>
          <p:cNvSpPr txBox="1">
            <a:spLocks noGrp="1"/>
          </p:cNvSpPr>
          <p:nvPr>
            <p:ph idx="4294967295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[Typ tekst of klik op een pictogram om een object in te voegen]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94A027-9711-96A6-003E-2BD26918BBA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415BA56-1A6D-FB45-B7C3-1FBE403AC92A}" type="datetime4">
              <a:rPr lang="nl-NL"/>
              <a:pPr lvl="0"/>
              <a:t>7 april 2026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B4A53-ADA1-948B-403F-78485B2F23F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Typ hier bijvoorbeeld de titel van de presentatie, via Invoegen Kop &amp; voettekst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BD858-407B-8986-8C04-DBB1784366E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EC8B8C-1DFF-9D4F-8BAE-89C1B8BA1A89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18167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[Quote (H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90720AB4-43FD-C2C9-F805-235FEDE5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0191" y="228600"/>
            <a:ext cx="11731623" cy="6172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60"/>
              <a:gd name="f7" fmla="val 19440"/>
              <a:gd name="f8" fmla="val 34060"/>
              <a:gd name="f9" fmla="val 19400"/>
              <a:gd name="f10" fmla="val 35637"/>
              <a:gd name="f11" fmla="val 36920"/>
              <a:gd name="f12" fmla="val 18117"/>
              <a:gd name="f13" fmla="val 16540"/>
              <a:gd name="f14" fmla="val 18139"/>
              <a:gd name="f15" fmla="val 35659"/>
              <a:gd name="f16" fmla="+- 0 0 -90"/>
              <a:gd name="f17" fmla="*/ f3 1 36960"/>
              <a:gd name="f18" fmla="*/ f4 1 19440"/>
              <a:gd name="f19" fmla="val f5"/>
              <a:gd name="f20" fmla="val f6"/>
              <a:gd name="f21" fmla="val f7"/>
              <a:gd name="f22" fmla="*/ f16 f0 1"/>
              <a:gd name="f23" fmla="+- f21 0 f19"/>
              <a:gd name="f24" fmla="+- f20 0 f19"/>
              <a:gd name="f25" fmla="*/ f22 1 f2"/>
              <a:gd name="f26" fmla="*/ f24 1 36960"/>
              <a:gd name="f27" fmla="*/ f23 1 19440"/>
              <a:gd name="f28" fmla="*/ 34060 f24 1"/>
              <a:gd name="f29" fmla="*/ 19440 f23 1"/>
              <a:gd name="f30" fmla="*/ 0 f24 1"/>
              <a:gd name="f31" fmla="*/ 19400 f23 1"/>
              <a:gd name="f32" fmla="*/ 36920 f24 1"/>
              <a:gd name="f33" fmla="*/ 16540 f23 1"/>
              <a:gd name="f34" fmla="*/ 0 f23 1"/>
              <a:gd name="f35" fmla="*/ 36960 f24 1"/>
              <a:gd name="f36" fmla="+- f25 0 f1"/>
              <a:gd name="f37" fmla="*/ f28 1 36960"/>
              <a:gd name="f38" fmla="*/ f29 1 19440"/>
              <a:gd name="f39" fmla="*/ f30 1 36960"/>
              <a:gd name="f40" fmla="*/ f31 1 19440"/>
              <a:gd name="f41" fmla="*/ f32 1 36960"/>
              <a:gd name="f42" fmla="*/ f33 1 19440"/>
              <a:gd name="f43" fmla="*/ f34 1 19440"/>
              <a:gd name="f44" fmla="*/ f35 1 36960"/>
              <a:gd name="f45" fmla="*/ 0 1 f26"/>
              <a:gd name="f46" fmla="*/ f20 1 f26"/>
              <a:gd name="f47" fmla="*/ 0 1 f27"/>
              <a:gd name="f48" fmla="*/ f21 1 f27"/>
              <a:gd name="f49" fmla="*/ f37 1 f26"/>
              <a:gd name="f50" fmla="*/ f38 1 f27"/>
              <a:gd name="f51" fmla="*/ f39 1 f26"/>
              <a:gd name="f52" fmla="*/ f40 1 f27"/>
              <a:gd name="f53" fmla="*/ f41 1 f26"/>
              <a:gd name="f54" fmla="*/ f42 1 f27"/>
              <a:gd name="f55" fmla="*/ f43 1 f27"/>
              <a:gd name="f56" fmla="*/ f44 1 f26"/>
              <a:gd name="f57" fmla="*/ f45 f17 1"/>
              <a:gd name="f58" fmla="*/ f46 f17 1"/>
              <a:gd name="f59" fmla="*/ f48 f18 1"/>
              <a:gd name="f60" fmla="*/ f47 f18 1"/>
              <a:gd name="f61" fmla="*/ f49 f17 1"/>
              <a:gd name="f62" fmla="*/ f50 f18 1"/>
              <a:gd name="f63" fmla="*/ f51 f17 1"/>
              <a:gd name="f64" fmla="*/ f52 f18 1"/>
              <a:gd name="f65" fmla="*/ f53 f17 1"/>
              <a:gd name="f66" fmla="*/ f54 f18 1"/>
              <a:gd name="f67" fmla="*/ f55 f18 1"/>
              <a:gd name="f68" fmla="*/ f56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">
                <a:pos x="f61" y="f62"/>
              </a:cxn>
              <a:cxn ang="f36">
                <a:pos x="f63" y="f62"/>
              </a:cxn>
              <a:cxn ang="f36">
                <a:pos x="f63" y="f64"/>
              </a:cxn>
              <a:cxn ang="f36">
                <a:pos x="f61" y="f64"/>
              </a:cxn>
              <a:cxn ang="f36">
                <a:pos x="f65" y="f66"/>
              </a:cxn>
              <a:cxn ang="f36">
                <a:pos x="f65" y="f67"/>
              </a:cxn>
              <a:cxn ang="f36">
                <a:pos x="f68" y="f67"/>
              </a:cxn>
              <a:cxn ang="f36">
                <a:pos x="f68" y="f66"/>
              </a:cxn>
              <a:cxn ang="f36">
                <a:pos x="f61" y="f62"/>
              </a:cxn>
            </a:cxnLst>
            <a:rect l="f57" t="f60" r="f58" b="f59"/>
            <a:pathLst>
              <a:path w="36960" h="19440">
                <a:moveTo>
                  <a:pt x="f8" y="f7"/>
                </a:moveTo>
                <a:cubicBezTo>
                  <a:pt x="f5" y="f7"/>
                  <a:pt x="f5" y="f7"/>
                  <a:pt x="f5" y="f7"/>
                </a:cubicBezTo>
                <a:cubicBezTo>
                  <a:pt x="f5" y="f9"/>
                  <a:pt x="f5" y="f9"/>
                  <a:pt x="f5" y="f9"/>
                </a:cubicBezTo>
                <a:cubicBezTo>
                  <a:pt x="f8" y="f9"/>
                  <a:pt x="f8" y="f9"/>
                  <a:pt x="f8" y="f9"/>
                </a:cubicBezTo>
                <a:cubicBezTo>
                  <a:pt x="f10" y="f9"/>
                  <a:pt x="f11" y="f12"/>
                  <a:pt x="f11" y="f13"/>
                </a:cubicBezTo>
                <a:cubicBezTo>
                  <a:pt x="f11" y="f5"/>
                  <a:pt x="f11" y="f5"/>
                  <a:pt x="f11" y="f5"/>
                </a:cubicBezTo>
                <a:cubicBezTo>
                  <a:pt x="f6" y="f5"/>
                  <a:pt x="f6" y="f5"/>
                  <a:pt x="f6" y="f5"/>
                </a:cubicBezTo>
                <a:cubicBezTo>
                  <a:pt x="f6" y="f13"/>
                  <a:pt x="f6" y="f13"/>
                  <a:pt x="f6" y="f13"/>
                </a:cubicBezTo>
                <a:cubicBezTo>
                  <a:pt x="f6" y="f14"/>
                  <a:pt x="f15" y="f7"/>
                  <a:pt x="f8" y="f7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154273"/>
              </a:solidFill>
              <a:uFillTx/>
              <a:latin typeface="RijksSansTT Light"/>
            </a:endParaRPr>
          </a:p>
        </p:txBody>
      </p:sp>
      <p:sp>
        <p:nvSpPr>
          <p:cNvPr id="3" name="01_***Title 2">
            <a:extLst>
              <a:ext uri="{FF2B5EF4-FFF2-40B4-BE49-F238E27FC236}">
                <a16:creationId xmlns:a16="http://schemas.microsoft.com/office/drawing/2014/main" id="{36E69B49-D9C7-8432-0ED4-42BB1C61453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85800" y="1828800"/>
            <a:ext cx="10820396" cy="3238503"/>
          </a:xfrm>
        </p:spPr>
        <p:txBody>
          <a:bodyPr anchorCtr="1"/>
          <a:lstStyle>
            <a:lvl1pPr algn="ctr">
              <a:defRPr sz="6800" b="0">
                <a:solidFill>
                  <a:schemeClr val="accent1"/>
                </a:solidFill>
                <a:latin typeface="RijksoverheidSerif"/>
              </a:defRPr>
            </a:lvl1pPr>
          </a:lstStyle>
          <a:p>
            <a:pPr lvl="0"/>
            <a:r>
              <a:rPr lang="nl-NL" dirty="0"/>
              <a:t>[“Quote”]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62EEB-F5B5-4005-7D9C-153594232E6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00134E-A4B1-F544-8B3D-01C6A35005D9}" type="datetime4">
              <a:rPr lang="nl-NL"/>
              <a:pPr lvl="0"/>
              <a:t>7 april 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4902A-950B-9FD4-9658-CD81C12FAE5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Typ hier bijvoorbeeld de titel van de presentatie, via Invoegen Kop &amp; 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FDB5F-4637-7637-90EF-EB193B85777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8CCF3FE-A1BD-FD40-93BE-07766292024D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6575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BF63A5-BD0C-1224-75B4-3A176B8021F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673098"/>
            <a:ext cx="10820396" cy="90169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nl-NL"/>
              <a:t>[Titel]</a:t>
            </a:r>
          </a:p>
        </p:txBody>
      </p:sp>
      <p:sp>
        <p:nvSpPr>
          <p:cNvPr id="3" name="Placeholder 2 [PHJU]">
            <a:extLst>
              <a:ext uri="{FF2B5EF4-FFF2-40B4-BE49-F238E27FC236}">
                <a16:creationId xmlns:a16="http://schemas.microsoft.com/office/drawing/2014/main" id="{17E63C87-9774-ED84-A1F0-5A0E9DB7F0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1752603"/>
            <a:ext cx="10820396" cy="401320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nl-NL"/>
              <a:t>[Tekst]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35B2A-CAE9-F737-2C42-11B02460221F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10744200" y="6553203"/>
            <a:ext cx="761996" cy="2540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7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fld id="{68015A3C-3605-6D47-8BAA-BD8A831C6BAA}" type="datetime4">
              <a:rPr lang="nl-NL"/>
              <a:pPr lvl="0"/>
              <a:t>7 april 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05D1B-808E-B54B-301F-EBEFC6D4F4F9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073398" y="6553203"/>
            <a:ext cx="6045198" cy="2540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7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r>
              <a:rPr lang="nl-NL"/>
              <a:t>Typ hier bijvoorbeeld de titel van de presentatie, via Invoegen Kop &amp; voettekst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5F845-58C3-886B-8F3B-8B7747B073A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569702" y="6553203"/>
            <a:ext cx="393704" cy="25400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700" b="0" i="0" u="none" strike="noStrike" kern="1200" cap="none" spc="0" baseline="0">
                <a:solidFill>
                  <a:srgbClr val="154273"/>
                </a:solidFill>
                <a:uFillTx/>
                <a:latin typeface="RijksSansTT Light"/>
              </a:defRPr>
            </a:lvl1pPr>
          </a:lstStyle>
          <a:p>
            <a:pPr lvl="0"/>
            <a:fld id="{66C4BFA5-5668-7040-B229-FDB919BF0E5A}" type="slidenum">
              <a:t>‹nr.›</a:t>
            </a:fld>
            <a:endParaRPr lang="nl-NL"/>
          </a:p>
        </p:txBody>
      </p:sp>
      <p:sp>
        <p:nvSpPr>
          <p:cNvPr id="7" name="Rectangle 6 (JU-Free)">
            <a:extLst>
              <a:ext uri="{FF2B5EF4-FFF2-40B4-BE49-F238E27FC236}">
                <a16:creationId xmlns:a16="http://schemas.microsoft.com/office/drawing/2014/main" id="{729824AE-2649-B22F-A9F0-8CB554B2510E}"/>
              </a:ext>
            </a:extLst>
          </p:cNvPr>
          <p:cNvSpPr/>
          <p:nvPr/>
        </p:nvSpPr>
        <p:spPr>
          <a:xfrm>
            <a:off x="228600" y="6553203"/>
            <a:ext cx="2920995" cy="25400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700" b="1" i="0" u="none" strike="noStrike" kern="1200" cap="none" spc="0" baseline="0">
                <a:solidFill>
                  <a:srgbClr val="154273"/>
                </a:solidFill>
                <a:uFillTx/>
                <a:latin typeface="RijksSansTT"/>
              </a:rPr>
              <a:t>E-mailarchivering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62" r:id="rId6"/>
  </p:sldLayoutIdLst>
  <p:txStyles>
    <p:titleStyle>
      <a:lvl1pPr marL="0" marR="0" lvl="0" indent="0" algn="l" defTabSz="914400" rtl="0" fontAlgn="auto" hangingPunct="1">
        <a:lnSpc>
          <a:spcPct val="87000"/>
        </a:lnSpc>
        <a:spcBef>
          <a:spcPts val="0"/>
        </a:spcBef>
        <a:spcAft>
          <a:spcPts val="0"/>
        </a:spcAft>
        <a:buNone/>
        <a:tabLst/>
        <a:defRPr lang="nl-NL" sz="3600" b="1" i="0" u="none" strike="noStrike" kern="1200" cap="none" spc="0" baseline="0">
          <a:solidFill>
            <a:srgbClr val="154273"/>
          </a:solidFill>
          <a:uFillTx/>
          <a:latin typeface="RijksSansTT"/>
        </a:defRPr>
      </a:lvl1pPr>
    </p:titleStyle>
    <p:bodyStyle>
      <a:lvl1pPr marL="162004" marR="0" lvl="0" indent="-162004" algn="l" defTabSz="914400" rtl="0" fontAlgn="auto" hangingPunct="1">
        <a:lnSpc>
          <a:spcPct val="105000"/>
        </a:lnSpc>
        <a:spcBef>
          <a:spcPts val="900"/>
        </a:spcBef>
        <a:spcAft>
          <a:spcPts val="0"/>
        </a:spcAft>
        <a:buSzPct val="100000"/>
        <a:buFont typeface="RijksSansTT ExtraBold" pitchFamily="34"/>
        <a:buChar char="•"/>
        <a:tabLst/>
        <a:defRPr lang="nl-NL" sz="1700" b="0" i="0" u="none" strike="noStrike" kern="1200" cap="none" spc="0" baseline="0">
          <a:solidFill>
            <a:srgbClr val="154273"/>
          </a:solidFill>
          <a:uFillTx/>
          <a:latin typeface="RijksSansTT Light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6C162-A43B-44C7-F95C-0BF0588A29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Tips om e-mailarchivering op de agenda te houden.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F44BA8D-6398-3635-3272-87C640807D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Voeg de slide van jouw keuze toe aan het slidedeck dat je gebruikt tijdens je teamoverleg of gebruik deze presentatie.</a:t>
            </a:r>
          </a:p>
        </p:txBody>
      </p:sp>
    </p:spTree>
    <p:extLst>
      <p:ext uri="{BB962C8B-B14F-4D97-AF65-F5344CB8AC3E}">
        <p14:creationId xmlns:p14="http://schemas.microsoft.com/office/powerpoint/2010/main" val="3571137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97FD8A-7AB4-6FA3-5E32-87A65412E6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4000" dirty="0"/>
              <a:t>Wees eens eerlijk over e-mailarchivering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6A0FDB3-2695-12EF-2BB3-BA881408D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33706"/>
            <a:ext cx="4864095" cy="257555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Heb jij deze week een kwartiertje je </a:t>
            </a:r>
            <a:r>
              <a:rPr lang="nl-NL" dirty="0" err="1"/>
              <a:t>PostvakIN</a:t>
            </a:r>
            <a:r>
              <a:rPr lang="nl-NL" dirty="0"/>
              <a:t> opgeruimd?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Heb jij geprobeerd minder e-mails te versturen?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En heb jij belangrijke mails opgeslagen?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dirty="0"/>
              <a:t>Kun je alle vragen beantwoorden met ja? Goed zo!</a:t>
            </a:r>
          </a:p>
          <a:p>
            <a:endParaRPr lang="nl-NL" dirty="0"/>
          </a:p>
          <a:p>
            <a:r>
              <a:rPr lang="nl-NL" dirty="0"/>
              <a:t>Heb je nog vragen? Nu is het moment om ze te stellen! </a:t>
            </a:r>
          </a:p>
        </p:txBody>
      </p:sp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3BCD0DFA-C7F1-CDDD-7EEF-E803457C8734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19740" r="17922"/>
          <a:stretch>
            <a:fillRect/>
          </a:stretch>
        </p:blipFill>
        <p:spPr>
          <a:xfrm rot="16200000">
            <a:off x="6286500" y="952500"/>
            <a:ext cx="5486400" cy="586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6343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EDEAC-517A-77B9-FDA7-F85EAC62B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4000" dirty="0"/>
              <a:t>Nog eventjes over</a:t>
            </a:r>
            <a:br>
              <a:rPr lang="nl-NL" sz="4000" dirty="0"/>
            </a:br>
            <a:r>
              <a:rPr lang="nl-NL" sz="4000" dirty="0"/>
              <a:t>e-mailarchivering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CFC4131-FD07-8438-39D7-AFC7085B33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33706"/>
            <a:ext cx="4864095" cy="2792724"/>
          </a:xfrm>
        </p:spPr>
        <p:txBody>
          <a:bodyPr/>
          <a:lstStyle/>
          <a:p>
            <a:r>
              <a:rPr lang="nl-NL" dirty="0"/>
              <a:t>Vergeet niet: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Neem deze week een kwartiertje om je </a:t>
            </a:r>
            <a:r>
              <a:rPr lang="nl-NL" dirty="0" err="1"/>
              <a:t>PostvakIN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op te ruimen.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Probeer bewust e-mails te versturen. </a:t>
            </a:r>
            <a:r>
              <a:rPr lang="nl-NL" dirty="0" err="1"/>
              <a:t>Less</a:t>
            </a:r>
            <a:r>
              <a:rPr lang="nl-NL" dirty="0"/>
              <a:t> is more.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Sla belangrijke mails zo snel mogelijk op.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dirty="0"/>
              <a:t>Heb je nog vragen? Nu is het moment om ze te stellen!</a:t>
            </a:r>
          </a:p>
        </p:txBody>
      </p:sp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1DD77BB9-D4D7-ABB4-D00B-06792AB844F7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26494" r="11168"/>
          <a:stretch>
            <a:fillRect/>
          </a:stretch>
        </p:blipFill>
        <p:spPr>
          <a:xfrm rot="16200000">
            <a:off x="6286500" y="952500"/>
            <a:ext cx="5486400" cy="586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6913343"/>
      </p:ext>
    </p:extLst>
  </p:cSld>
  <p:clrMapOvr>
    <a:masterClrMapping/>
  </p:clrMapOvr>
</p:sld>
</file>

<file path=ppt/theme/theme1.xml><?xml version="1.0" encoding="utf-8"?>
<a:theme xmlns:a="http://schemas.openxmlformats.org/drawingml/2006/main" name="Huisstij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E-mailarchivering_PPT-sjabloon_V1</Template>
  <TotalTime>674</TotalTime>
  <Words>139</Words>
  <Application>Microsoft Macintosh PowerPoint</Application>
  <PresentationFormat>Breedbeeld</PresentationFormat>
  <Paragraphs>17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9" baseType="lpstr">
      <vt:lpstr>Arial</vt:lpstr>
      <vt:lpstr>RijksoverheidSerif</vt:lpstr>
      <vt:lpstr>RijksSansTT</vt:lpstr>
      <vt:lpstr>RijksSansTT ExtraBold</vt:lpstr>
      <vt:lpstr>RijksSansTT Light</vt:lpstr>
      <vt:lpstr>Huisstijl</vt:lpstr>
      <vt:lpstr>Tips om e-mailarchivering op de agenda te houden.</vt:lpstr>
      <vt:lpstr>Wees eens eerlijk over e-mailarchivering </vt:lpstr>
      <vt:lpstr>Nog eventjes over e-mailarchivering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Remco Salfischberger</cp:lastModifiedBy>
  <cp:revision>10</cp:revision>
  <dcterms:created xsi:type="dcterms:W3CDTF">2026-02-26T08:24:48Z</dcterms:created>
  <dcterms:modified xsi:type="dcterms:W3CDTF">2026-04-07T12:30:09Z</dcterms:modified>
  <cp:category/>
</cp:coreProperties>
</file>